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humbnail" ContentType="image/jpeg"/>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21"/>
  </p:notesMasterIdLst>
  <p:handoutMasterIdLst>
    <p:handoutMasterId r:id="rId22"/>
  </p:handoutMasterIdLst>
  <p:sldIdLst>
    <p:sldId id="435" r:id="rId2"/>
    <p:sldId id="504" r:id="rId3"/>
    <p:sldId id="463" r:id="rId4"/>
    <p:sldId id="461" r:id="rId5"/>
    <p:sldId id="502" r:id="rId6"/>
    <p:sldId id="464" r:id="rId7"/>
    <p:sldId id="525" r:id="rId8"/>
    <p:sldId id="513" r:id="rId9"/>
    <p:sldId id="517" r:id="rId10"/>
    <p:sldId id="518" r:id="rId11"/>
    <p:sldId id="521" r:id="rId12"/>
    <p:sldId id="522" r:id="rId13"/>
    <p:sldId id="483" r:id="rId14"/>
    <p:sldId id="523" r:id="rId15"/>
    <p:sldId id="459" r:id="rId16"/>
    <p:sldId id="526" r:id="rId17"/>
    <p:sldId id="527" r:id="rId18"/>
    <p:sldId id="528" r:id="rId19"/>
    <p:sldId id="450" r:id="rId20"/>
  </p:sldIdLst>
  <p:sldSz cx="12192000" cy="6858000"/>
  <p:notesSz cx="6669088"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38AA64-2723-4513-B1BE-7A033DC23502}">
          <p14:sldIdLst>
            <p14:sldId id="435"/>
            <p14:sldId id="504"/>
            <p14:sldId id="463"/>
            <p14:sldId id="461"/>
            <p14:sldId id="502"/>
            <p14:sldId id="464"/>
            <p14:sldId id="525"/>
            <p14:sldId id="513"/>
            <p14:sldId id="517"/>
            <p14:sldId id="518"/>
            <p14:sldId id="521"/>
            <p14:sldId id="522"/>
            <p14:sldId id="483"/>
            <p14:sldId id="523"/>
            <p14:sldId id="459"/>
            <p14:sldId id="526"/>
            <p14:sldId id="527"/>
            <p14:sldId id="528"/>
            <p14:sldId id="450"/>
          </p14:sldIdLst>
        </p14:section>
      </p14:sectionLst>
    </p:ext>
    <p:ext uri="{EFAFB233-063F-42B5-8137-9DF3F51BA10A}">
      <p15:sldGuideLst xmlns:p15="http://schemas.microsoft.com/office/powerpoint/2012/main">
        <p15:guide id="1" orient="horz" pos="4319" userDrawn="1">
          <p15:clr>
            <a:srgbClr val="A4A3A4"/>
          </p15:clr>
        </p15:guide>
        <p15:guide id="2" pos="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Perez, Bernard A" initials="HPBA" lastIdx="1" clrIdx="0">
    <p:extLst>
      <p:ext uri="{19B8F6BF-5375-455C-9EA6-DF929625EA0E}">
        <p15:presenceInfo xmlns:p15="http://schemas.microsoft.com/office/powerpoint/2012/main" userId="S::bhenande@ic.ac.uk::6b0cc448-cb4c-4765-ad99-1467f867af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BE0B"/>
    <a:srgbClr val="800000"/>
    <a:srgbClr val="0000FF"/>
    <a:srgbClr val="003E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0" autoAdjust="0"/>
    <p:restoredTop sz="64882" autoAdjust="0"/>
  </p:normalViewPr>
  <p:slideViewPr>
    <p:cSldViewPr snapToGrid="0" snapToObjects="1">
      <p:cViewPr>
        <p:scale>
          <a:sx n="66" d="100"/>
          <a:sy n="66" d="100"/>
        </p:scale>
        <p:origin x="1902" y="474"/>
      </p:cViewPr>
      <p:guideLst>
        <p:guide orient="horz" pos="4319"/>
        <p:guide pos="4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CAF0C3AD-0E0B-3B48-B884-D5E13FDE24B0}" type="datetimeFigureOut">
              <a:rPr lang="en-US" smtClean="0"/>
              <a:t>4/21/2022</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EFC5EF03-4271-7740-8551-F08F1FE6F1AC}" type="slidenum">
              <a:rPr lang="en-US" smtClean="0"/>
              <a:t>‹#›</a:t>
            </a:fld>
            <a:endParaRPr lang="en-US"/>
          </a:p>
        </p:txBody>
      </p:sp>
    </p:spTree>
    <p:extLst>
      <p:ext uri="{BB962C8B-B14F-4D97-AF65-F5344CB8AC3E}">
        <p14:creationId xmlns:p14="http://schemas.microsoft.com/office/powerpoint/2010/main" val="49359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BC3FBD2D-DAFD-C546-8F3E-B7A7887976D4}" type="datetimeFigureOut">
              <a:rPr lang="en-US" smtClean="0"/>
              <a:t>4/21/2022</a:t>
            </a:fld>
            <a:endParaRPr lang="en-US"/>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33BD34C2-C82A-5B4C-8326-9FE602370724}" type="slidenum">
              <a:rPr lang="en-US" smtClean="0"/>
              <a:t>‹#›</a:t>
            </a:fld>
            <a:endParaRPr lang="en-US"/>
          </a:p>
        </p:txBody>
      </p:sp>
    </p:spTree>
    <p:extLst>
      <p:ext uri="{BB962C8B-B14F-4D97-AF65-F5344CB8AC3E}">
        <p14:creationId xmlns:p14="http://schemas.microsoft.com/office/powerpoint/2010/main" val="13497364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1</a:t>
            </a:fld>
            <a:endParaRPr lang="en-US"/>
          </a:p>
        </p:txBody>
      </p:sp>
    </p:spTree>
    <p:extLst>
      <p:ext uri="{BB962C8B-B14F-4D97-AF65-F5344CB8AC3E}">
        <p14:creationId xmlns:p14="http://schemas.microsoft.com/office/powerpoint/2010/main" val="3370876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10</a:t>
            </a:fld>
            <a:endParaRPr lang="en-US"/>
          </a:p>
        </p:txBody>
      </p:sp>
    </p:spTree>
    <p:extLst>
      <p:ext uri="{BB962C8B-B14F-4D97-AF65-F5344CB8AC3E}">
        <p14:creationId xmlns:p14="http://schemas.microsoft.com/office/powerpoint/2010/main" val="2246649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11</a:t>
            </a:fld>
            <a:endParaRPr lang="en-US"/>
          </a:p>
        </p:txBody>
      </p:sp>
    </p:spTree>
    <p:extLst>
      <p:ext uri="{BB962C8B-B14F-4D97-AF65-F5344CB8AC3E}">
        <p14:creationId xmlns:p14="http://schemas.microsoft.com/office/powerpoint/2010/main" val="18763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12</a:t>
            </a:fld>
            <a:endParaRPr lang="en-US"/>
          </a:p>
        </p:txBody>
      </p:sp>
    </p:spTree>
    <p:extLst>
      <p:ext uri="{BB962C8B-B14F-4D97-AF65-F5344CB8AC3E}">
        <p14:creationId xmlns:p14="http://schemas.microsoft.com/office/powerpoint/2010/main" val="3019383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13</a:t>
            </a:fld>
            <a:endParaRPr lang="en-US"/>
          </a:p>
        </p:txBody>
      </p:sp>
    </p:spTree>
    <p:extLst>
      <p:ext uri="{BB962C8B-B14F-4D97-AF65-F5344CB8AC3E}">
        <p14:creationId xmlns:p14="http://schemas.microsoft.com/office/powerpoint/2010/main" val="1565809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14</a:t>
            </a:fld>
            <a:endParaRPr lang="en-US"/>
          </a:p>
        </p:txBody>
      </p:sp>
    </p:spTree>
    <p:extLst>
      <p:ext uri="{BB962C8B-B14F-4D97-AF65-F5344CB8AC3E}">
        <p14:creationId xmlns:p14="http://schemas.microsoft.com/office/powerpoint/2010/main" val="105849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15</a:t>
            </a:fld>
            <a:endParaRPr lang="en-US"/>
          </a:p>
        </p:txBody>
      </p:sp>
    </p:spTree>
    <p:extLst>
      <p:ext uri="{BB962C8B-B14F-4D97-AF65-F5344CB8AC3E}">
        <p14:creationId xmlns:p14="http://schemas.microsoft.com/office/powerpoint/2010/main" val="4161355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16</a:t>
            </a:fld>
            <a:endParaRPr lang="en-US"/>
          </a:p>
        </p:txBody>
      </p:sp>
    </p:spTree>
    <p:extLst>
      <p:ext uri="{BB962C8B-B14F-4D97-AF65-F5344CB8AC3E}">
        <p14:creationId xmlns:p14="http://schemas.microsoft.com/office/powerpoint/2010/main" val="4031903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17</a:t>
            </a:fld>
            <a:endParaRPr lang="en-US"/>
          </a:p>
        </p:txBody>
      </p:sp>
    </p:spTree>
    <p:extLst>
      <p:ext uri="{BB962C8B-B14F-4D97-AF65-F5344CB8AC3E}">
        <p14:creationId xmlns:p14="http://schemas.microsoft.com/office/powerpoint/2010/main" val="3853700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18</a:t>
            </a:fld>
            <a:endParaRPr lang="en-US"/>
          </a:p>
        </p:txBody>
      </p:sp>
    </p:spTree>
    <p:extLst>
      <p:ext uri="{BB962C8B-B14F-4D97-AF65-F5344CB8AC3E}">
        <p14:creationId xmlns:p14="http://schemas.microsoft.com/office/powerpoint/2010/main" val="299640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r>
              <a:rPr lang="en-GB" dirty="0"/>
              <a:t>The aim of Case-Based Reasoning (CBR) is to solve new problems based on the solutions of similar past problems. And in fact, CBR aligns very well with the methodology used in clinical environments where physicians make decisions based on knowledge acquired from past cases personally experienced.  As an example, lets assume that the physician has a patient in front of them (current case), then….. [keep explaining the graph]</a:t>
            </a:r>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evaluated the system in a cohort of 145 individual patients (with all of them receiving antibiotics). In order to compare the prescriptions, we used the Antimicrobial Spectrum Index (ASI) which aims to classify agents based on activity against important pathogens. Summarising the results, 90% of the CBR recommendations were deemed appropriate based on the ASI in comparison with 83% of appropriate prescriptions made by physicians. There was no statistically significant difference between the recommendations. Note that ASI provides a metric that describes the spectrum of antimicrobial rather than simply deeming it as appropriate / inappropriate. More information can be found on the paper marked with an asterisk below. </a:t>
            </a:r>
          </a:p>
        </p:txBody>
      </p:sp>
      <p:sp>
        <p:nvSpPr>
          <p:cNvPr id="4" name="Slide Number Placeholder 3"/>
          <p:cNvSpPr>
            <a:spLocks noGrp="1"/>
          </p:cNvSpPr>
          <p:nvPr>
            <p:ph type="sldNum" sz="quarter" idx="5"/>
          </p:nvPr>
        </p:nvSpPr>
        <p:spPr/>
        <p:txBody>
          <a:bodyPr/>
          <a:lstStyle/>
          <a:p>
            <a:fld id="{33BD34C2-C82A-5B4C-8326-9FE602370724}" type="slidenum">
              <a:rPr lang="en-US" smtClean="0"/>
              <a:t>19</a:t>
            </a:fld>
            <a:endParaRPr lang="en-US"/>
          </a:p>
        </p:txBody>
      </p:sp>
    </p:spTree>
    <p:extLst>
      <p:ext uri="{BB962C8B-B14F-4D97-AF65-F5344CB8AC3E}">
        <p14:creationId xmlns:p14="http://schemas.microsoft.com/office/powerpoint/2010/main" val="238180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cs typeface="Calibri"/>
            </a:endParaRPr>
          </a:p>
        </p:txBody>
      </p:sp>
      <p:sp>
        <p:nvSpPr>
          <p:cNvPr id="4" name="Slide Number Placeholder 3"/>
          <p:cNvSpPr>
            <a:spLocks noGrp="1"/>
          </p:cNvSpPr>
          <p:nvPr>
            <p:ph type="sldNum" sz="quarter" idx="5"/>
          </p:nvPr>
        </p:nvSpPr>
        <p:spPr/>
        <p:txBody>
          <a:bodyPr/>
          <a:lstStyle/>
          <a:p>
            <a:fld id="{33BD34C2-C82A-5B4C-8326-9FE602370724}" type="slidenum">
              <a:rPr lang="en-US" smtClean="0"/>
              <a:t>2</a:t>
            </a:fld>
            <a:endParaRPr lang="en-US"/>
          </a:p>
        </p:txBody>
      </p:sp>
    </p:spTree>
    <p:extLst>
      <p:ext uri="{BB962C8B-B14F-4D97-AF65-F5344CB8AC3E}">
        <p14:creationId xmlns:p14="http://schemas.microsoft.com/office/powerpoint/2010/main" val="424880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3</a:t>
            </a:fld>
            <a:endParaRPr lang="en-US"/>
          </a:p>
        </p:txBody>
      </p:sp>
    </p:spTree>
    <p:extLst>
      <p:ext uri="{BB962C8B-B14F-4D97-AF65-F5344CB8AC3E}">
        <p14:creationId xmlns:p14="http://schemas.microsoft.com/office/powerpoint/2010/main" val="3768763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4</a:t>
            </a:fld>
            <a:endParaRPr lang="en-US"/>
          </a:p>
        </p:txBody>
      </p:sp>
    </p:spTree>
    <p:extLst>
      <p:ext uri="{BB962C8B-B14F-4D97-AF65-F5344CB8AC3E}">
        <p14:creationId xmlns:p14="http://schemas.microsoft.com/office/powerpoint/2010/main" val="2781307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r>
              <a:rPr lang="en-US" dirty="0">
                <a:cs typeface="Calibri"/>
              </a:rPr>
              <a:t>About supervised machine learning models:</a:t>
            </a:r>
          </a:p>
          <a:p>
            <a:r>
              <a:rPr lang="en-US" dirty="0">
                <a:cs typeface="Calibri"/>
              </a:rPr>
              <a:t>- Needs a ground truth or label.</a:t>
            </a:r>
          </a:p>
          <a:p>
            <a:pPr marL="0" indent="0">
              <a:buFontTx/>
              <a:buNone/>
            </a:pPr>
            <a:r>
              <a:rPr lang="en-US" dirty="0">
                <a:cs typeface="Calibri"/>
              </a:rPr>
              <a:t>- Probabilities are concise but might lack </a:t>
            </a:r>
            <a:r>
              <a:rPr lang="en-US" dirty="0" err="1">
                <a:cs typeface="Calibri"/>
              </a:rPr>
              <a:t>explainability</a:t>
            </a:r>
            <a:r>
              <a:rPr lang="en-US" dirty="0">
                <a:cs typeface="Calibri"/>
              </a:rPr>
              <a:t>; for instance, how to relate these probabilities with pathology changes. </a:t>
            </a:r>
          </a:p>
          <a:p>
            <a:pPr marL="0" indent="0">
              <a:buFontTx/>
              <a:buNone/>
            </a:pPr>
            <a:r>
              <a:rPr lang="en-US" dirty="0">
                <a:cs typeface="Calibri"/>
              </a:rPr>
              <a:t>- Needs one model for each phenotype.</a:t>
            </a:r>
          </a:p>
          <a:p>
            <a:r>
              <a:rPr lang="en-US" dirty="0">
                <a:cs typeface="Calibri"/>
              </a:rPr>
              <a:t>- We can create one model for each phenotype but… how do they work together, are they consistent?</a:t>
            </a:r>
          </a:p>
          <a:p>
            <a:pPr marL="0" indent="0">
              <a:buFontTx/>
              <a:buNone/>
            </a:pPr>
            <a:r>
              <a:rPr lang="en-US" dirty="0">
                <a:cs typeface="Calibri"/>
              </a:rPr>
              <a:t>- Clinicians make decisions based on knowledge.</a:t>
            </a:r>
          </a:p>
          <a:p>
            <a:pPr marL="0" indent="0">
              <a:buFontTx/>
              <a:buNone/>
            </a:pPr>
            <a:r>
              <a:rPr lang="en-US" dirty="0">
                <a:cs typeface="Calibri"/>
              </a:rPr>
              <a:t>- Easy to evaluate their performance</a:t>
            </a:r>
          </a:p>
          <a:p>
            <a:pPr marL="171450"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fld id="{33BD34C2-C82A-5B4C-8326-9FE602370724}" type="slidenum">
              <a:rPr lang="en-US" smtClean="0"/>
              <a:t>5</a:t>
            </a:fld>
            <a:endParaRPr lang="en-US"/>
          </a:p>
        </p:txBody>
      </p:sp>
    </p:spTree>
    <p:extLst>
      <p:ext uri="{BB962C8B-B14F-4D97-AF65-F5344CB8AC3E}">
        <p14:creationId xmlns:p14="http://schemas.microsoft.com/office/powerpoint/2010/main" val="1371273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Only 5 features were selected:</a:t>
            </a:r>
          </a:p>
          <a:p>
            <a:r>
              <a:rPr lang="en-GB" dirty="0"/>
              <a:t>    - They were consistently collected in all clinical studies.</a:t>
            </a:r>
          </a:p>
          <a:p>
            <a:r>
              <a:rPr lang="en-GB" dirty="0"/>
              <a:t>    - Adding more features with hinder its implementation/use in LMIC.</a:t>
            </a:r>
          </a:p>
          <a:p>
            <a:endParaRPr lang="en-GB" dirty="0"/>
          </a:p>
          <a:p>
            <a:r>
              <a:rPr lang="en-GB" dirty="0"/>
              <a:t>PCA = parametric</a:t>
            </a:r>
          </a:p>
          <a:p>
            <a:r>
              <a:rPr lang="en-GB" dirty="0"/>
              <a:t>TSNE = non-parametric</a:t>
            </a:r>
          </a:p>
          <a:p>
            <a:r>
              <a:rPr lang="en-GB" dirty="0"/>
              <a:t>UMAP = non-parametric</a:t>
            </a:r>
          </a:p>
          <a:p>
            <a:r>
              <a:rPr lang="en-GB" dirty="0"/>
              <a:t>SOM = parametric</a:t>
            </a:r>
          </a:p>
          <a:p>
            <a:r>
              <a:rPr lang="en-GB" dirty="0"/>
              <a:t>Autoencoder = parametric</a:t>
            </a:r>
          </a:p>
          <a:p>
            <a:endParaRPr lang="en-GB" dirty="0"/>
          </a:p>
          <a:p>
            <a:r>
              <a:rPr lang="en-GB" dirty="0"/>
              <a:t>While t-SNE does retain some of the global structure, making it a helpful tool for further analysing the dataset, it has some limitations when applied to the present use case: identifying and visualising patients similar to a given, previously unseen, patient. Indeed, the algorithm learns a non-parametric mapping, meaning that it does not produce an explicit function which maps the input space to the output, lower-dimensional space. Project a new data-point it is possible but very inefficient compared to parametric approaches.</a:t>
            </a:r>
          </a:p>
          <a:p>
            <a:endParaRPr lang="en-GB" dirty="0"/>
          </a:p>
          <a:p>
            <a:r>
              <a:rPr lang="en-GB" dirty="0"/>
              <a:t>The poor preservation of distances can largely be explained by the limited number of nodes points are projected onto. While, for the most part, closer points are more similar to one another, the limited number of locations that points can be mapped to restricts the extent to which SOMs can be used for similarity retrieval.</a:t>
            </a:r>
          </a:p>
        </p:txBody>
      </p:sp>
      <p:sp>
        <p:nvSpPr>
          <p:cNvPr id="4" name="Slide Number Placeholder 3"/>
          <p:cNvSpPr>
            <a:spLocks noGrp="1"/>
          </p:cNvSpPr>
          <p:nvPr>
            <p:ph type="sldNum" sz="quarter" idx="5"/>
          </p:nvPr>
        </p:nvSpPr>
        <p:spPr/>
        <p:txBody>
          <a:bodyPr/>
          <a:lstStyle/>
          <a:p>
            <a:fld id="{33BD34C2-C82A-5B4C-8326-9FE602370724}" type="slidenum">
              <a:rPr lang="en-US" smtClean="0"/>
              <a:t>6</a:t>
            </a:fld>
            <a:endParaRPr lang="en-US"/>
          </a:p>
        </p:txBody>
      </p:sp>
    </p:spTree>
    <p:extLst>
      <p:ext uri="{BB962C8B-B14F-4D97-AF65-F5344CB8AC3E}">
        <p14:creationId xmlns:p14="http://schemas.microsoft.com/office/powerpoint/2010/main" val="1736470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0" indent="0">
              <a:buNone/>
            </a:pPr>
            <a:r>
              <a:rPr lang="en-GB" dirty="0"/>
              <a:t>Sheppard diagrams are scatter plots of two measurements of distances between objects. In dimensionality reduction analysis, the first measurement or collection of distances corresponds to the points in the original dimension. The second measurement is the distances in the reduced space. The diagram shows how well distances have been preserved relative to one another. Collinear points indicate that there has been no distortion. The more points do not lie on this line, the more the distances have been distorted and information lost whilst reducing the dimensionality. </a:t>
            </a:r>
          </a:p>
          <a:p>
            <a:pPr marL="0" indent="0">
              <a:buNone/>
            </a:pPr>
            <a:endParaRPr lang="en-GB" dirty="0"/>
          </a:p>
          <a:p>
            <a:pPr marL="0" indent="0">
              <a:buNone/>
            </a:pPr>
            <a:r>
              <a:rPr lang="en-GB" dirty="0"/>
              <a:t>The Pearson correlation coefficient is a statistical measure that gives the linear correlation between two variables.</a:t>
            </a:r>
          </a:p>
          <a:p>
            <a:pPr marL="0" indent="0">
              <a:buNone/>
            </a:pPr>
            <a:endParaRPr lang="en-GB" dirty="0"/>
          </a:p>
          <a:p>
            <a:pPr marL="0" indent="0">
              <a:buNone/>
            </a:pPr>
            <a:r>
              <a:rPr lang="en-GB" dirty="0"/>
              <a:t>Spearman rank correlation coefficient: It measures the dependence between the rankings of two variables. There are applications where maintaining the ordering of distances is more important than having a linear relationship between the distances in the original and reduced spaces. Similarity retrieval, for example, will provide the same results in the original space and the two-dimensional space if the Spearman rank correlation coefficient of the distances in both spaces is one.</a:t>
            </a:r>
          </a:p>
          <a:p>
            <a:pPr marL="0" indent="0">
              <a:buNone/>
            </a:pPr>
            <a:endParaRPr lang="en-GB" dirty="0"/>
          </a:p>
          <a:p>
            <a:pPr marL="0" indent="0">
              <a:buNone/>
            </a:pPr>
            <a:r>
              <a:rPr lang="en-GB" dirty="0"/>
              <a:t>The GMM ratio uses Gaussian Mixture Models with one component. The metric takes the ratio of the area of the confidence ellipsoid of a model fitted to data points with a given label to the area of the confidence ellipsoid of a model fitted to all data points. </a:t>
            </a:r>
          </a:p>
        </p:txBody>
      </p:sp>
      <p:sp>
        <p:nvSpPr>
          <p:cNvPr id="4" name="Slide Number Placeholder 3"/>
          <p:cNvSpPr>
            <a:spLocks noGrp="1"/>
          </p:cNvSpPr>
          <p:nvPr>
            <p:ph type="sldNum" sz="quarter" idx="10"/>
          </p:nvPr>
        </p:nvSpPr>
        <p:spPr/>
        <p:txBody>
          <a:bodyPr/>
          <a:lstStyle/>
          <a:p>
            <a:fld id="{33BD34C2-C82A-5B4C-8326-9FE602370724}" type="slidenum">
              <a:rPr lang="en-US" smtClean="0"/>
              <a:t>7</a:t>
            </a:fld>
            <a:endParaRPr lang="en-US"/>
          </a:p>
        </p:txBody>
      </p:sp>
    </p:spTree>
    <p:extLst>
      <p:ext uri="{BB962C8B-B14F-4D97-AF65-F5344CB8AC3E}">
        <p14:creationId xmlns:p14="http://schemas.microsoft.com/office/powerpoint/2010/main" val="660485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8</a:t>
            </a:fld>
            <a:endParaRPr lang="en-US"/>
          </a:p>
        </p:txBody>
      </p:sp>
    </p:spTree>
    <p:extLst>
      <p:ext uri="{BB962C8B-B14F-4D97-AF65-F5344CB8AC3E}">
        <p14:creationId xmlns:p14="http://schemas.microsoft.com/office/powerpoint/2010/main" val="175671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9</a:t>
            </a:fld>
            <a:endParaRPr lang="en-US"/>
          </a:p>
        </p:txBody>
      </p:sp>
    </p:spTree>
    <p:extLst>
      <p:ext uri="{BB962C8B-B14F-4D97-AF65-F5344CB8AC3E}">
        <p14:creationId xmlns:p14="http://schemas.microsoft.com/office/powerpoint/2010/main" val="374001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288758" y="6356351"/>
            <a:ext cx="2844800" cy="365125"/>
          </a:xfrm>
        </p:spPr>
        <p:txBody>
          <a:bodyPr/>
          <a:lstStyle/>
          <a:p>
            <a:fld id="{A369C12F-D85A-354E-9AA3-048108BE3B9A}" type="datetime1">
              <a:rPr lang="en-GB" smtClean="0"/>
              <a:t>21/04/2022</a:t>
            </a:fld>
            <a:endParaRPr lang="en-US"/>
          </a:p>
        </p:txBody>
      </p:sp>
      <p:sp>
        <p:nvSpPr>
          <p:cNvPr id="5" name="Footer Placeholder 4"/>
          <p:cNvSpPr>
            <a:spLocks noGrp="1"/>
          </p:cNvSpPr>
          <p:nvPr>
            <p:ph type="ftr" sz="quarter" idx="11"/>
          </p:nvPr>
        </p:nvSpPr>
        <p:spPr>
          <a:xfrm>
            <a:off x="3304675" y="6356351"/>
            <a:ext cx="5678904" cy="365125"/>
          </a:xfrm>
        </p:spPr>
        <p:txBody>
          <a:bodyPr/>
          <a:lstStyle/>
          <a:p>
            <a:endParaRPr lang="en-US" dirty="0"/>
          </a:p>
        </p:txBody>
      </p:sp>
      <p:sp>
        <p:nvSpPr>
          <p:cNvPr id="6" name="Slide Number Placeholder 5"/>
          <p:cNvSpPr>
            <a:spLocks noGrp="1"/>
          </p:cNvSpPr>
          <p:nvPr>
            <p:ph type="sldNum" sz="quarter" idx="12"/>
          </p:nvPr>
        </p:nvSpPr>
        <p:spPr>
          <a:xfrm>
            <a:off x="9186779" y="6356351"/>
            <a:ext cx="2844800" cy="365125"/>
          </a:xfrm>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66928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17E9883-4827-4A4A-AEE6-7B3E0CB3119D}" type="datetime1">
              <a:rPr lang="en-GB" smtClean="0"/>
              <a:t>21/04/2022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1255219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A874EF-E515-5C48-A642-A2E5DC84D9AD}" type="datetime1">
              <a:rPr lang="en-GB" smtClean="0"/>
              <a:t>21/04/2022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35973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32299BD-6DA8-124D-8534-DFA18D953CBB}" type="datetime1">
              <a:rPr lang="en-GB" smtClean="0"/>
              <a:t>21/04/2022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949593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D31EC8-158D-9D47-BB7F-7709291A65D9}" type="datetime1">
              <a:rPr lang="en-GB" smtClean="0"/>
              <a:t>21/04/2022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8884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7E8FEC0-BC78-C944-95F1-4B9187ED5210}" type="datetime1">
              <a:rPr lang="en-GB" smtClean="0"/>
              <a:t>21/04/2022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4054672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43201CD-2280-D846-BBF1-7A3178601D3C}" type="datetime1">
              <a:rPr lang="en-GB" smtClean="0"/>
              <a:t>21/04/2022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199164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958D937-B7A4-FC45-BB49-5A91A6C2602E}" type="datetime1">
              <a:rPr lang="en-GB" smtClean="0"/>
              <a:t>21/04/2022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8543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17B131-9C69-134A-8DEB-F9B7D8E0013B}" type="datetime1">
              <a:rPr lang="en-GB" smtClean="0"/>
              <a:t>21/04/2022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41551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B1758-65BF-3746-9322-38BD8EBA35E1}" type="datetime1">
              <a:rPr lang="en-GB" smtClean="0"/>
              <a:t>21/04/2022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50440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6C9B2F-2C7B-BA40-A59D-71BA534B0572}" type="datetime1">
              <a:rPr lang="en-GB" smtClean="0"/>
              <a:t>21/04/2022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9955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AA7C6-053A-4245-B16D-C3C912CB30C6}" type="datetime1">
              <a:rPr lang="en-GB" smtClean="0"/>
              <a:t>21/04/2022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FF9DA-2577-3447-9DFE-17137E505E19}" type="slidenum">
              <a:rPr lang="en-US" smtClean="0"/>
              <a:t>‹#›</a:t>
            </a:fld>
            <a:endParaRPr lang="en-US"/>
          </a:p>
        </p:txBody>
      </p:sp>
      <p:pic>
        <p:nvPicPr>
          <p:cNvPr id="7" name="Picture 39" descr="Second_Top"/>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0" descr="IMP_Logo_2Colou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90501" y="74613"/>
            <a:ext cx="1411108"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528845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thumbnail"/><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jp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5.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1.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3.thumbnail"/><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Slide Number Placeholder 4"/>
          <p:cNvSpPr>
            <a:spLocks noGrp="1"/>
          </p:cNvSpPr>
          <p:nvPr>
            <p:ph type="sldNum" sz="quarter" idx="12"/>
          </p:nvPr>
        </p:nvSpPr>
        <p:spPr>
          <a:xfrm>
            <a:off x="9604169" y="6379375"/>
            <a:ext cx="2133600" cy="365125"/>
          </a:xfrm>
        </p:spPr>
        <p:txBody>
          <a:bodyPr>
            <a:normAutofit/>
          </a:bodyPr>
          <a:lstStyle/>
          <a:p>
            <a:fld id="{AABFF9DA-2577-3447-9DFE-17137E505E19}" type="slidenum">
              <a:rPr lang="en-US" smtClean="0"/>
              <a:t>1</a:t>
            </a:fld>
            <a:endParaRPr lang="en-US" dirty="0"/>
          </a:p>
        </p:txBody>
      </p:sp>
      <p:pic>
        <p:nvPicPr>
          <p:cNvPr id="15" name="Picture 18" descr="C:\Users\bhenande\Desktop\slide\ic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49823" y="162287"/>
            <a:ext cx="449769" cy="479679"/>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7" descr="IMP_Logo_Wh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105" y="195926"/>
            <a:ext cx="1566523" cy="412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571500" y="2070100"/>
            <a:ext cx="184666" cy="369332"/>
          </a:xfrm>
          <a:prstGeom prst="rect">
            <a:avLst/>
          </a:prstGeom>
          <a:noFill/>
        </p:spPr>
        <p:txBody>
          <a:bodyPr wrap="none" rtlCol="0">
            <a:spAutoFit/>
          </a:bodyPr>
          <a:lstStyle/>
          <a:p>
            <a:endParaRPr lang="en-US"/>
          </a:p>
        </p:txBody>
      </p:sp>
      <p:sp>
        <p:nvSpPr>
          <p:cNvPr id="14" name="TextBox 13"/>
          <p:cNvSpPr txBox="1"/>
          <p:nvPr/>
        </p:nvSpPr>
        <p:spPr>
          <a:xfrm>
            <a:off x="3967956" y="7040123"/>
            <a:ext cx="7512844" cy="769441"/>
          </a:xfrm>
          <a:prstGeom prst="rect">
            <a:avLst/>
          </a:prstGeom>
          <a:noFill/>
        </p:spPr>
        <p:txBody>
          <a:bodyPr wrap="square" rtlCol="0">
            <a:spAutoFit/>
          </a:bodyPr>
          <a:lstStyle/>
          <a:p>
            <a:r>
              <a:rPr lang="en-GB" sz="1200" b="1" dirty="0">
                <a:solidFill>
                  <a:srgbClr val="000000"/>
                </a:solidFill>
                <a:latin typeface="Constantia" panose="02030602050306030303" pitchFamily="18" charset="0"/>
              </a:rPr>
              <a:t>Bernard Hernandez</a:t>
            </a:r>
            <a:r>
              <a:rPr lang="en-GB" sz="1200" dirty="0">
                <a:solidFill>
                  <a:srgbClr val="000000"/>
                </a:solidFill>
                <a:latin typeface="Constantia" panose="02030602050306030303" pitchFamily="18" charset="0"/>
              </a:rPr>
              <a:t>, Oliver Stiff, Damien Ming, Nguyen </a:t>
            </a:r>
            <a:r>
              <a:rPr lang="en-GB" sz="1200" dirty="0" err="1">
                <a:solidFill>
                  <a:srgbClr val="000000"/>
                </a:solidFill>
                <a:latin typeface="Constantia" panose="02030602050306030303" pitchFamily="18" charset="0"/>
              </a:rPr>
              <a:t>Vuong</a:t>
            </a:r>
            <a:r>
              <a:rPr lang="en-GB" sz="1200" dirty="0">
                <a:solidFill>
                  <a:srgbClr val="000000"/>
                </a:solidFill>
                <a:latin typeface="Constantia" panose="02030602050306030303" pitchFamily="18" charset="0"/>
              </a:rPr>
              <a:t>, Ho </a:t>
            </a:r>
            <a:r>
              <a:rPr lang="en-GB" sz="1200" dirty="0" err="1">
                <a:solidFill>
                  <a:srgbClr val="000000"/>
                </a:solidFill>
                <a:latin typeface="Constantia" panose="02030602050306030303" pitchFamily="18" charset="0"/>
              </a:rPr>
              <a:t>Chanh</a:t>
            </a:r>
            <a:r>
              <a:rPr lang="en-GB" sz="1200" dirty="0">
                <a:solidFill>
                  <a:srgbClr val="000000"/>
                </a:solidFill>
                <a:latin typeface="Constantia" panose="02030602050306030303" pitchFamily="18" charset="0"/>
              </a:rPr>
              <a:t>, Nguyen Nguyet, Nguyen </a:t>
            </a:r>
            <a:r>
              <a:rPr lang="en-GB" sz="1200" dirty="0" err="1">
                <a:solidFill>
                  <a:srgbClr val="000000"/>
                </a:solidFill>
                <a:latin typeface="Constantia" panose="02030602050306030303" pitchFamily="18" charset="0"/>
              </a:rPr>
              <a:t>Huy</a:t>
            </a:r>
            <a:r>
              <a:rPr lang="en-GB" sz="1200" dirty="0">
                <a:solidFill>
                  <a:srgbClr val="000000"/>
                </a:solidFill>
                <a:latin typeface="Constantia" panose="02030602050306030303" pitchFamily="18" charset="0"/>
              </a:rPr>
              <a:t> Quang, Cameron Simmons, Bridget Wills, Alison H Holmes, Sophie Yacoub, and </a:t>
            </a:r>
            <a:r>
              <a:rPr lang="en-GB" sz="1200" dirty="0" err="1">
                <a:solidFill>
                  <a:srgbClr val="000000"/>
                </a:solidFill>
                <a:latin typeface="Constantia" panose="02030602050306030303" pitchFamily="18" charset="0"/>
              </a:rPr>
              <a:t>Pantelis</a:t>
            </a:r>
            <a:r>
              <a:rPr lang="en-GB" sz="1200" dirty="0">
                <a:solidFill>
                  <a:srgbClr val="000000"/>
                </a:solidFill>
                <a:latin typeface="Constantia" panose="02030602050306030303" pitchFamily="18" charset="0"/>
              </a:rPr>
              <a:t> Georgiou. </a:t>
            </a:r>
          </a:p>
          <a:p>
            <a:endParaRPr lang="en-GB" sz="800" dirty="0">
              <a:solidFill>
                <a:srgbClr val="000000"/>
              </a:solidFill>
              <a:latin typeface="Constantia" panose="02030602050306030303" pitchFamily="18" charset="0"/>
            </a:endParaRPr>
          </a:p>
          <a:p>
            <a:r>
              <a:rPr lang="en-GB" sz="1200" dirty="0">
                <a:solidFill>
                  <a:srgbClr val="000000"/>
                </a:solidFill>
                <a:latin typeface="Constantia" panose="02030602050306030303" pitchFamily="18" charset="0"/>
              </a:rPr>
              <a:t>On behalf of the Vietnam ICU Translational Applications Laboratory (VITAL) investigators</a:t>
            </a:r>
            <a:r>
              <a:rPr lang="en-GB" sz="1200" dirty="0">
                <a:latin typeface="Constantia" panose="02030602050306030303" pitchFamily="18" charset="0"/>
              </a:rPr>
              <a:t> (vital.oucru.org)        </a:t>
            </a:r>
            <a:endParaRPr lang="en-GB" sz="1200" b="1" dirty="0">
              <a:latin typeface="Constantia" panose="02030602050306030303" pitchFamily="18" charset="0"/>
            </a:endParaRPr>
          </a:p>
        </p:txBody>
      </p:sp>
      <p:sp>
        <p:nvSpPr>
          <p:cNvPr id="13" name="TextBox 12"/>
          <p:cNvSpPr txBox="1"/>
          <p:nvPr/>
        </p:nvSpPr>
        <p:spPr>
          <a:xfrm>
            <a:off x="3482028" y="3847945"/>
            <a:ext cx="5054600" cy="1384995"/>
          </a:xfrm>
          <a:prstGeom prst="rect">
            <a:avLst/>
          </a:prstGeom>
          <a:noFill/>
        </p:spPr>
        <p:txBody>
          <a:bodyPr wrap="square" rtlCol="0">
            <a:spAutoFit/>
          </a:bodyPr>
          <a:lstStyle/>
          <a:p>
            <a:pPr algn="ctr"/>
            <a:r>
              <a:rPr lang="en-US" sz="1400" dirty="0">
                <a:latin typeface="Constantia"/>
                <a:cs typeface="Constantia"/>
              </a:rPr>
              <a:t>Bernard Hernandez</a:t>
            </a:r>
          </a:p>
          <a:p>
            <a:pPr algn="ctr"/>
            <a:r>
              <a:rPr lang="en-US" sz="1400" dirty="0">
                <a:latin typeface="Constantia"/>
                <a:cs typeface="Constantia"/>
              </a:rPr>
              <a:t>b.hernandez-perez@imperial.ac.uk</a:t>
            </a:r>
          </a:p>
          <a:p>
            <a:pPr algn="ctr"/>
            <a:r>
              <a:rPr lang="en-US" sz="1400" dirty="0">
                <a:latin typeface="Constantia"/>
                <a:cs typeface="Constantia"/>
              </a:rPr>
              <a:t>Center for Bio-Inspired Technology</a:t>
            </a:r>
          </a:p>
          <a:p>
            <a:pPr algn="ctr"/>
            <a:r>
              <a:rPr lang="en-US" sz="1400" dirty="0">
                <a:latin typeface="Constantia"/>
                <a:cs typeface="Constantia"/>
              </a:rPr>
              <a:t>Imperial College London</a:t>
            </a:r>
          </a:p>
          <a:p>
            <a:pPr algn="ctr"/>
            <a:endParaRPr lang="en-US" sz="1400" dirty="0">
              <a:latin typeface="Constantia"/>
              <a:cs typeface="Constantia"/>
            </a:endParaRPr>
          </a:p>
          <a:p>
            <a:pPr algn="ctr"/>
            <a:r>
              <a:rPr lang="en-US" sz="1400" dirty="0">
                <a:latin typeface="Constantia"/>
                <a:cs typeface="Constantia"/>
              </a:rPr>
              <a:t>23</a:t>
            </a:r>
            <a:r>
              <a:rPr lang="en-US" sz="1400" baseline="30000" dirty="0">
                <a:latin typeface="Constantia"/>
                <a:cs typeface="Constantia"/>
              </a:rPr>
              <a:t>rd</a:t>
            </a:r>
            <a:r>
              <a:rPr lang="en-US" sz="1400" dirty="0">
                <a:latin typeface="Constantia"/>
                <a:cs typeface="Constantia"/>
              </a:rPr>
              <a:t> of April 2022</a:t>
            </a:r>
          </a:p>
        </p:txBody>
      </p:sp>
      <p:sp>
        <p:nvSpPr>
          <p:cNvPr id="20" name="AutoShape 4" descr="Image result for luke moore imperial"/>
          <p:cNvSpPr>
            <a:spLocks noChangeAspect="1" noChangeArrowheads="1"/>
          </p:cNvSpPr>
          <p:nvPr/>
        </p:nvSpPr>
        <p:spPr bwMode="auto">
          <a:xfrm>
            <a:off x="12386736" y="-142515"/>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Slide Number Placeholder 4"/>
          <p:cNvSpPr txBox="1">
            <a:spLocks/>
          </p:cNvSpPr>
          <p:nvPr/>
        </p:nvSpPr>
        <p:spPr>
          <a:xfrm>
            <a:off x="18784361" y="6358299"/>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6611D25-C73D-4B53-8DE4-43A2C5166B25}" type="slidenum">
              <a:rPr lang="en-GB"/>
              <a:pPr/>
              <a:t>1</a:t>
            </a:fld>
            <a:endParaRPr lang="en-GB"/>
          </a:p>
        </p:txBody>
      </p:sp>
      <p:sp>
        <p:nvSpPr>
          <p:cNvPr id="2" name="TextBox 1">
            <a:extLst>
              <a:ext uri="{FF2B5EF4-FFF2-40B4-BE49-F238E27FC236}">
                <a16:creationId xmlns:a16="http://schemas.microsoft.com/office/drawing/2014/main" id="{7B0791B2-C63B-264B-8FDD-71D273160CF9}"/>
              </a:ext>
            </a:extLst>
          </p:cNvPr>
          <p:cNvSpPr txBox="1"/>
          <p:nvPr/>
        </p:nvSpPr>
        <p:spPr>
          <a:xfrm>
            <a:off x="2050390" y="1702963"/>
            <a:ext cx="8499764" cy="1384995"/>
          </a:xfrm>
          <a:prstGeom prst="rect">
            <a:avLst/>
          </a:prstGeom>
          <a:noFill/>
        </p:spPr>
        <p:txBody>
          <a:bodyPr wrap="square" rtlCol="0">
            <a:spAutoFit/>
          </a:bodyPr>
          <a:lstStyle/>
          <a:p>
            <a:pPr algn="ctr"/>
            <a:r>
              <a:rPr lang="en-GB" sz="2800" dirty="0">
                <a:latin typeface="Constantia" panose="02030602050306030303" pitchFamily="18" charset="0"/>
              </a:rPr>
              <a:t>Learning a meaningful latent space representation </a:t>
            </a:r>
          </a:p>
          <a:p>
            <a:pPr algn="ctr"/>
            <a:r>
              <a:rPr lang="en-GB" sz="2800" dirty="0">
                <a:latin typeface="Constantia" panose="02030602050306030303" pitchFamily="18" charset="0"/>
              </a:rPr>
              <a:t>for patient risk stratification: model development </a:t>
            </a:r>
          </a:p>
          <a:p>
            <a:pPr algn="ctr"/>
            <a:r>
              <a:rPr lang="en-GB" sz="2800" dirty="0">
                <a:latin typeface="Constantia" panose="02030602050306030303" pitchFamily="18" charset="0"/>
              </a:rPr>
              <a:t>and validation for dengue</a:t>
            </a:r>
            <a:endParaRPr lang="en-US" sz="2800" dirty="0">
              <a:latin typeface="Constantia" panose="02030602050306030303" pitchFamily="18" charset="0"/>
            </a:endParaRPr>
          </a:p>
        </p:txBody>
      </p:sp>
      <p:pic>
        <p:nvPicPr>
          <p:cNvPr id="9" name="Graphic 8">
            <a:extLst>
              <a:ext uri="{FF2B5EF4-FFF2-40B4-BE49-F238E27FC236}">
                <a16:creationId xmlns:a16="http://schemas.microsoft.com/office/drawing/2014/main" id="{29B0355B-BCCB-4FD8-A69F-2CB430903D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8194" y="6982518"/>
            <a:ext cx="1619250" cy="552450"/>
          </a:xfrm>
          <a:prstGeom prst="rect">
            <a:avLst/>
          </a:prstGeom>
        </p:spPr>
      </p:pic>
      <p:pic>
        <p:nvPicPr>
          <p:cNvPr id="11" name="Graphic 10">
            <a:extLst>
              <a:ext uri="{FF2B5EF4-FFF2-40B4-BE49-F238E27FC236}">
                <a16:creationId xmlns:a16="http://schemas.microsoft.com/office/drawing/2014/main" id="{C3B44AB9-2742-4B54-8DBD-1B4A22FE99A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r="28435"/>
          <a:stretch/>
        </p:blipFill>
        <p:spPr>
          <a:xfrm>
            <a:off x="2142327" y="5841871"/>
            <a:ext cx="3867001" cy="478477"/>
          </a:xfrm>
          <a:prstGeom prst="rect">
            <a:avLst/>
          </a:prstGeom>
        </p:spPr>
      </p:pic>
      <p:pic>
        <p:nvPicPr>
          <p:cNvPr id="28" name="Picture 8" descr="Imperial College London · GitHub">
            <a:extLst>
              <a:ext uri="{FF2B5EF4-FFF2-40B4-BE49-F238E27FC236}">
                <a16:creationId xmlns:a16="http://schemas.microsoft.com/office/drawing/2014/main" id="{87BBF6A2-6908-4E47-A5EC-55487DF422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6070" y="5849013"/>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close up of a screen&#10;&#10;Description automatically generated">
            <a:extLst>
              <a:ext uri="{FF2B5EF4-FFF2-40B4-BE49-F238E27FC236}">
                <a16:creationId xmlns:a16="http://schemas.microsoft.com/office/drawing/2014/main" id="{BC4956E7-253E-4D01-841B-A72939A5DCD6}"/>
              </a:ext>
            </a:extLst>
          </p:cNvPr>
          <p:cNvPicPr>
            <a:picLocks noChangeAspect="1"/>
          </p:cNvPicPr>
          <p:nvPr/>
        </p:nvPicPr>
        <p:blipFill>
          <a:blip r:embed="rId11"/>
          <a:stretch>
            <a:fillRect/>
          </a:stretch>
        </p:blipFill>
        <p:spPr>
          <a:xfrm>
            <a:off x="5903874" y="5814531"/>
            <a:ext cx="792796" cy="533155"/>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1E144356-E579-40D0-9272-FC5D01F93EF5}"/>
              </a:ext>
            </a:extLst>
          </p:cNvPr>
          <p:cNvPicPr>
            <a:picLocks noChangeAspect="1"/>
          </p:cNvPicPr>
          <p:nvPr/>
        </p:nvPicPr>
        <p:blipFill rotWithShape="1">
          <a:blip r:embed="rId12"/>
          <a:srcRect l="39638" r="-4414"/>
          <a:stretch/>
        </p:blipFill>
        <p:spPr>
          <a:xfrm>
            <a:off x="8436277" y="5851586"/>
            <a:ext cx="1167892" cy="468000"/>
          </a:xfrm>
          <a:prstGeom prst="rect">
            <a:avLst/>
          </a:prstGeom>
          <a:ln w="3175">
            <a:solidFill>
              <a:schemeClr val="bg1">
                <a:lumMod val="50000"/>
              </a:schemeClr>
            </a:solidFill>
          </a:ln>
        </p:spPr>
      </p:pic>
      <p:pic>
        <p:nvPicPr>
          <p:cNvPr id="19" name="Picture 18" descr="Logo, icon&#10;&#10;Description automatically generated">
            <a:extLst>
              <a:ext uri="{FF2B5EF4-FFF2-40B4-BE49-F238E27FC236}">
                <a16:creationId xmlns:a16="http://schemas.microsoft.com/office/drawing/2014/main" id="{FED9E703-8056-46C2-8797-464594DD7AFD}"/>
              </a:ext>
            </a:extLst>
          </p:cNvPr>
          <p:cNvPicPr>
            <a:picLocks noChangeAspect="1"/>
          </p:cNvPicPr>
          <p:nvPr/>
        </p:nvPicPr>
        <p:blipFill rotWithShape="1">
          <a:blip r:embed="rId13"/>
          <a:srcRect l="3587" r="5049"/>
          <a:stretch/>
        </p:blipFill>
        <p:spPr>
          <a:xfrm>
            <a:off x="7878443" y="5853621"/>
            <a:ext cx="496239" cy="466726"/>
          </a:xfrm>
          <a:prstGeom prst="rect">
            <a:avLst/>
          </a:prstGeom>
          <a:ln w="3175">
            <a:solidFill>
              <a:schemeClr val="bg1">
                <a:lumMod val="50000"/>
              </a:schemeClr>
            </a:solidFill>
          </a:ln>
        </p:spPr>
      </p:pic>
      <p:pic>
        <p:nvPicPr>
          <p:cNvPr id="31" name="Picture 30" descr="Logo, company name&#10;&#10;Description automatically generated">
            <a:extLst>
              <a:ext uri="{FF2B5EF4-FFF2-40B4-BE49-F238E27FC236}">
                <a16:creationId xmlns:a16="http://schemas.microsoft.com/office/drawing/2014/main" id="{D7E20BA8-0B89-44BF-937F-C0B0535F71CA}"/>
              </a:ext>
            </a:extLst>
          </p:cNvPr>
          <p:cNvPicPr>
            <a:picLocks noChangeAspect="1"/>
          </p:cNvPicPr>
          <p:nvPr/>
        </p:nvPicPr>
        <p:blipFill rotWithShape="1">
          <a:blip r:embed="rId14"/>
          <a:srcRect t="14247" b="17932"/>
          <a:stretch/>
        </p:blipFill>
        <p:spPr>
          <a:xfrm>
            <a:off x="7125666" y="5851587"/>
            <a:ext cx="691180" cy="468761"/>
          </a:xfrm>
          <a:prstGeom prst="rect">
            <a:avLst/>
          </a:prstGeom>
          <a:ln w="3175">
            <a:solidFill>
              <a:schemeClr val="bg1">
                <a:lumMod val="50000"/>
              </a:schemeClr>
            </a:solidFill>
          </a:ln>
        </p:spPr>
      </p:pic>
      <p:sp>
        <p:nvSpPr>
          <p:cNvPr id="32" name="TextBox 31">
            <a:extLst>
              <a:ext uri="{FF2B5EF4-FFF2-40B4-BE49-F238E27FC236}">
                <a16:creationId xmlns:a16="http://schemas.microsoft.com/office/drawing/2014/main" id="{5CA5B51D-F982-4275-A140-D7352D480898}"/>
              </a:ext>
            </a:extLst>
          </p:cNvPr>
          <p:cNvSpPr txBox="1"/>
          <p:nvPr/>
        </p:nvSpPr>
        <p:spPr>
          <a:xfrm>
            <a:off x="2974838" y="3151746"/>
            <a:ext cx="7242463" cy="261610"/>
          </a:xfrm>
          <a:prstGeom prst="rect">
            <a:avLst/>
          </a:prstGeom>
          <a:noFill/>
        </p:spPr>
        <p:txBody>
          <a:bodyPr wrap="square" rtlCol="0">
            <a:spAutoFit/>
          </a:bodyPr>
          <a:lstStyle/>
          <a:p>
            <a:r>
              <a:rPr lang="en-GB" sz="1100" dirty="0">
                <a:solidFill>
                  <a:srgbClr val="000000"/>
                </a:solidFill>
                <a:latin typeface="Constantia" panose="02030602050306030303" pitchFamily="18" charset="0"/>
              </a:rPr>
              <a:t>On behalf of the Vietnam ICU Translational Applications Laboratory (VITAL) investigators</a:t>
            </a:r>
            <a:r>
              <a:rPr lang="en-GB" sz="1100" dirty="0">
                <a:latin typeface="Constantia" panose="02030602050306030303" pitchFamily="18" charset="0"/>
              </a:rPr>
              <a:t> (vital.oucru.org)        </a:t>
            </a:r>
            <a:endParaRPr lang="en-GB" sz="1100" b="1" dirty="0">
              <a:latin typeface="Constantia" panose="02030602050306030303" pitchFamily="18" charset="0"/>
            </a:endParaRPr>
          </a:p>
        </p:txBody>
      </p:sp>
    </p:spTree>
    <p:extLst>
      <p:ext uri="{BB962C8B-B14F-4D97-AF65-F5344CB8AC3E}">
        <p14:creationId xmlns:p14="http://schemas.microsoft.com/office/powerpoint/2010/main" val="191039039"/>
      </p:ext>
    </p:extLst>
  </p:cSld>
  <p:clrMapOvr>
    <a:masterClrMapping/>
  </p:clrMapOvr>
  <mc:AlternateContent xmlns:mc="http://schemas.openxmlformats.org/markup-compatibility/2006" xmlns:p14="http://schemas.microsoft.com/office/powerpoint/2010/main">
    <mc:Choice Requires="p14">
      <p:transition spd="slow" p14:dur="2000" advTm="29540"/>
    </mc:Choice>
    <mc:Fallback xmlns="">
      <p:transition spd="slow" advTm="295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ABFF9DA-2577-3447-9DFE-17137E505E19}" type="slidenum">
              <a:rPr lang="en-US" smtClean="0"/>
              <a:t>10</a:t>
            </a:fld>
            <a:endParaRPr lang="en-US"/>
          </a:p>
        </p:txBody>
      </p:sp>
      <p:sp>
        <p:nvSpPr>
          <p:cNvPr id="5" name="Title 1"/>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EVALUATION (III) - PHENOTYPES</a:t>
            </a:r>
            <a:endParaRPr lang="en-US" sz="2400" b="1" dirty="0">
              <a:solidFill>
                <a:srgbClr val="800000"/>
              </a:solidFill>
              <a:latin typeface="Constantia"/>
              <a:cs typeface="Constantia"/>
            </a:endParaRPr>
          </a:p>
        </p:txBody>
      </p:sp>
      <p:sp>
        <p:nvSpPr>
          <p:cNvPr id="13" name="TextBox 12">
            <a:extLst>
              <a:ext uri="{FF2B5EF4-FFF2-40B4-BE49-F238E27FC236}">
                <a16:creationId xmlns:a16="http://schemas.microsoft.com/office/drawing/2014/main" id="{FFB1A0B4-D0EF-4E5A-A86E-F8B7CE293433}"/>
              </a:ext>
            </a:extLst>
          </p:cNvPr>
          <p:cNvSpPr txBox="1"/>
          <p:nvPr/>
        </p:nvSpPr>
        <p:spPr>
          <a:xfrm>
            <a:off x="3482593" y="1209297"/>
            <a:ext cx="5389372" cy="461665"/>
          </a:xfrm>
          <a:prstGeom prst="rect">
            <a:avLst/>
          </a:prstGeom>
          <a:noFill/>
        </p:spPr>
        <p:txBody>
          <a:bodyPr wrap="square" rtlCol="0">
            <a:spAutoFit/>
          </a:bodyPr>
          <a:lstStyle/>
          <a:p>
            <a:pPr algn="ctr"/>
            <a:r>
              <a:rPr lang="en-GB" sz="1200" dirty="0">
                <a:latin typeface="Constantia"/>
                <a:cs typeface="Times New Roman"/>
              </a:rPr>
              <a:t>Similar</a:t>
            </a:r>
            <a:r>
              <a:rPr lang="en-GB" sz="1200" b="1" dirty="0">
                <a:latin typeface="Constantia"/>
                <a:cs typeface="Times New Roman"/>
              </a:rPr>
              <a:t> phenotypes </a:t>
            </a:r>
            <a:r>
              <a:rPr lang="en-GB" sz="1200" dirty="0">
                <a:latin typeface="Constantia"/>
                <a:cs typeface="Times New Roman"/>
              </a:rPr>
              <a:t>are presented close to each other.</a:t>
            </a:r>
          </a:p>
          <a:p>
            <a:pPr algn="just"/>
            <a:endParaRPr lang="en-GB" sz="1200" dirty="0">
              <a:latin typeface="Constantia" panose="02030602050306030303" pitchFamily="18" charset="0"/>
            </a:endParaRPr>
          </a:p>
        </p:txBody>
      </p:sp>
      <p:grpSp>
        <p:nvGrpSpPr>
          <p:cNvPr id="27" name="Group 26">
            <a:extLst>
              <a:ext uri="{FF2B5EF4-FFF2-40B4-BE49-F238E27FC236}">
                <a16:creationId xmlns:a16="http://schemas.microsoft.com/office/drawing/2014/main" id="{CF93DC44-240F-48FB-A136-85C73F8E1F23}"/>
              </a:ext>
            </a:extLst>
          </p:cNvPr>
          <p:cNvGrpSpPr/>
          <p:nvPr/>
        </p:nvGrpSpPr>
        <p:grpSpPr>
          <a:xfrm>
            <a:off x="5943891" y="2613368"/>
            <a:ext cx="4454514" cy="3408739"/>
            <a:chOff x="5943891" y="2237448"/>
            <a:chExt cx="4454514" cy="3408739"/>
          </a:xfrm>
        </p:grpSpPr>
        <p:sp>
          <p:nvSpPr>
            <p:cNvPr id="15" name="TextBox 14">
              <a:extLst>
                <a:ext uri="{FF2B5EF4-FFF2-40B4-BE49-F238E27FC236}">
                  <a16:creationId xmlns:a16="http://schemas.microsoft.com/office/drawing/2014/main" id="{A17ACAEA-C8C5-4D81-8D4F-D9550BA1A53A}"/>
                </a:ext>
              </a:extLst>
            </p:cNvPr>
            <p:cNvSpPr txBox="1"/>
            <p:nvPr/>
          </p:nvSpPr>
          <p:spPr>
            <a:xfrm>
              <a:off x="5943891" y="4999856"/>
              <a:ext cx="4307550" cy="646331"/>
            </a:xfrm>
            <a:prstGeom prst="rect">
              <a:avLst/>
            </a:prstGeom>
            <a:noFill/>
          </p:spPr>
          <p:txBody>
            <a:bodyPr wrap="square" rtlCol="0">
              <a:spAutoFit/>
            </a:bodyPr>
            <a:lstStyle/>
            <a:p>
              <a:pPr algn="just"/>
              <a:r>
                <a:rPr lang="en-GB" sz="1200" b="1" dirty="0">
                  <a:latin typeface="Constantia" panose="02030602050306030303" pitchFamily="18" charset="0"/>
                </a:rPr>
                <a:t>Figure 4. Latent space description: Phenotypes. </a:t>
              </a:r>
              <a:r>
                <a:rPr lang="en-GB" sz="1200" dirty="0">
                  <a:latin typeface="Constantia" panose="02030602050306030303" pitchFamily="18" charset="0"/>
                </a:rPr>
                <a:t>The graphs represent the density distribution using contour lines using a Gaussian kernel.</a:t>
              </a:r>
            </a:p>
          </p:txBody>
        </p:sp>
        <p:pic>
          <p:nvPicPr>
            <p:cNvPr id="20" name="Picture 19" descr="Graphical user interface&#10;&#10;Description automatically generated with low confidence">
              <a:extLst>
                <a:ext uri="{FF2B5EF4-FFF2-40B4-BE49-F238E27FC236}">
                  <a16:creationId xmlns:a16="http://schemas.microsoft.com/office/drawing/2014/main" id="{0E7A10A6-0D90-4481-A4EA-98E6F7C95CBC}"/>
                </a:ext>
              </a:extLst>
            </p:cNvPr>
            <p:cNvPicPr>
              <a:picLocks noChangeAspect="1"/>
            </p:cNvPicPr>
            <p:nvPr/>
          </p:nvPicPr>
          <p:blipFill>
            <a:blip r:embed="rId3"/>
            <a:stretch>
              <a:fillRect/>
            </a:stretch>
          </p:blipFill>
          <p:spPr>
            <a:xfrm>
              <a:off x="5943891" y="2237448"/>
              <a:ext cx="4454514" cy="2663141"/>
            </a:xfrm>
            <a:prstGeom prst="rect">
              <a:avLst/>
            </a:prstGeom>
          </p:spPr>
        </p:pic>
      </p:grpSp>
      <p:pic>
        <p:nvPicPr>
          <p:cNvPr id="28" name="Picture 27" descr="Chart, shape&#10;&#10;Description automatically generated">
            <a:extLst>
              <a:ext uri="{FF2B5EF4-FFF2-40B4-BE49-F238E27FC236}">
                <a16:creationId xmlns:a16="http://schemas.microsoft.com/office/drawing/2014/main" id="{259A8672-367C-4CBA-837B-35A044A144DA}"/>
              </a:ext>
            </a:extLst>
          </p:cNvPr>
          <p:cNvPicPr>
            <a:picLocks noChangeAspect="1"/>
          </p:cNvPicPr>
          <p:nvPr/>
        </p:nvPicPr>
        <p:blipFill rotWithShape="1">
          <a:blip r:embed="rId4"/>
          <a:srcRect l="6699" t="4399"/>
          <a:stretch/>
        </p:blipFill>
        <p:spPr>
          <a:xfrm>
            <a:off x="11001757" y="2172668"/>
            <a:ext cx="900419" cy="928471"/>
          </a:xfrm>
          <a:prstGeom prst="rect">
            <a:avLst/>
          </a:prstGeom>
        </p:spPr>
      </p:pic>
      <p:pic>
        <p:nvPicPr>
          <p:cNvPr id="29" name="Picture 28" descr="Chart, scatter chart&#10;&#10;Description automatically generated">
            <a:extLst>
              <a:ext uri="{FF2B5EF4-FFF2-40B4-BE49-F238E27FC236}">
                <a16:creationId xmlns:a16="http://schemas.microsoft.com/office/drawing/2014/main" id="{E53F6BBB-1459-42FF-99C8-632286A29D58}"/>
              </a:ext>
            </a:extLst>
          </p:cNvPr>
          <p:cNvPicPr>
            <a:picLocks/>
          </p:cNvPicPr>
          <p:nvPr/>
        </p:nvPicPr>
        <p:blipFill rotWithShape="1">
          <a:blip r:embed="rId5"/>
          <a:srcRect l="4517" t="7558" r="7852" b="10841"/>
          <a:stretch/>
        </p:blipFill>
        <p:spPr>
          <a:xfrm>
            <a:off x="10995406" y="1215035"/>
            <a:ext cx="882000" cy="828000"/>
          </a:xfrm>
          <a:prstGeom prst="rect">
            <a:avLst/>
          </a:prstGeom>
        </p:spPr>
      </p:pic>
      <p:pic>
        <p:nvPicPr>
          <p:cNvPr id="30" name="Picture 29" descr="Chart&#10;&#10;Description automatically generated">
            <a:extLst>
              <a:ext uri="{FF2B5EF4-FFF2-40B4-BE49-F238E27FC236}">
                <a16:creationId xmlns:a16="http://schemas.microsoft.com/office/drawing/2014/main" id="{BEA020C7-35A6-48ED-80F2-5DFB8CAA6BD2}"/>
              </a:ext>
            </a:extLst>
          </p:cNvPr>
          <p:cNvPicPr>
            <a:picLocks noChangeAspect="1"/>
          </p:cNvPicPr>
          <p:nvPr/>
        </p:nvPicPr>
        <p:blipFill>
          <a:blip r:embed="rId6"/>
          <a:stretch>
            <a:fillRect/>
          </a:stretch>
        </p:blipFill>
        <p:spPr>
          <a:xfrm>
            <a:off x="10995407" y="3167581"/>
            <a:ext cx="906769" cy="919065"/>
          </a:xfrm>
          <a:prstGeom prst="rect">
            <a:avLst/>
          </a:prstGeom>
        </p:spPr>
      </p:pic>
      <p:grpSp>
        <p:nvGrpSpPr>
          <p:cNvPr id="6" name="Group 5">
            <a:extLst>
              <a:ext uri="{FF2B5EF4-FFF2-40B4-BE49-F238E27FC236}">
                <a16:creationId xmlns:a16="http://schemas.microsoft.com/office/drawing/2014/main" id="{C2ED53C8-0906-43CB-94ED-21DF54EBF3AE}"/>
              </a:ext>
            </a:extLst>
          </p:cNvPr>
          <p:cNvGrpSpPr/>
          <p:nvPr/>
        </p:nvGrpSpPr>
        <p:grpSpPr>
          <a:xfrm>
            <a:off x="1492033" y="2613368"/>
            <a:ext cx="4150182" cy="3412748"/>
            <a:chOff x="1492033" y="2613368"/>
            <a:chExt cx="4150182" cy="3412748"/>
          </a:xfrm>
        </p:grpSpPr>
        <p:sp>
          <p:nvSpPr>
            <p:cNvPr id="26" name="TextBox 25">
              <a:extLst>
                <a:ext uri="{FF2B5EF4-FFF2-40B4-BE49-F238E27FC236}">
                  <a16:creationId xmlns:a16="http://schemas.microsoft.com/office/drawing/2014/main" id="{BF4933B1-1485-4F84-AF40-4BE2FF212EF9}"/>
                </a:ext>
              </a:extLst>
            </p:cNvPr>
            <p:cNvSpPr txBox="1"/>
            <p:nvPr/>
          </p:nvSpPr>
          <p:spPr>
            <a:xfrm>
              <a:off x="1492033" y="5379785"/>
              <a:ext cx="4150182" cy="646331"/>
            </a:xfrm>
            <a:prstGeom prst="rect">
              <a:avLst/>
            </a:prstGeom>
            <a:noFill/>
          </p:spPr>
          <p:txBody>
            <a:bodyPr wrap="square" rtlCol="0">
              <a:spAutoFit/>
            </a:body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4" name="Picture 3" descr="Diagram, schematic&#10;&#10;Description automatically generated">
              <a:extLst>
                <a:ext uri="{FF2B5EF4-FFF2-40B4-BE49-F238E27FC236}">
                  <a16:creationId xmlns:a16="http://schemas.microsoft.com/office/drawing/2014/main" id="{AF936E3E-7D60-4872-9A08-ED3B9AA30168}"/>
                </a:ext>
              </a:extLst>
            </p:cNvPr>
            <p:cNvPicPr>
              <a:picLocks noChangeAspect="1"/>
            </p:cNvPicPr>
            <p:nvPr/>
          </p:nvPicPr>
          <p:blipFill>
            <a:blip r:embed="rId7"/>
            <a:stretch>
              <a:fillRect/>
            </a:stretch>
          </p:blipFill>
          <p:spPr>
            <a:xfrm>
              <a:off x="1492034" y="2613368"/>
              <a:ext cx="4150181" cy="2824211"/>
            </a:xfrm>
            <a:prstGeom prst="rect">
              <a:avLst/>
            </a:prstGeom>
          </p:spPr>
        </p:pic>
      </p:grpSp>
    </p:spTree>
    <p:extLst>
      <p:ext uri="{BB962C8B-B14F-4D97-AF65-F5344CB8AC3E}">
        <p14:creationId xmlns:p14="http://schemas.microsoft.com/office/powerpoint/2010/main" val="860978388"/>
      </p:ext>
    </p:extLst>
  </p:cSld>
  <p:clrMapOvr>
    <a:masterClrMapping/>
  </p:clrMapOvr>
  <mc:AlternateContent xmlns:mc="http://schemas.openxmlformats.org/markup-compatibility/2006" xmlns:p14="http://schemas.microsoft.com/office/powerpoint/2010/main">
    <mc:Choice Requires="p14">
      <p:transition spd="slow" p14:dur="2000" advTm="45509"/>
    </mc:Choice>
    <mc:Fallback xmlns="">
      <p:transition spd="slow" advTm="4550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ABFF9DA-2577-3447-9DFE-17137E505E19}" type="slidenum">
              <a:rPr lang="en-US" smtClean="0"/>
              <a:t>11</a:t>
            </a:fld>
            <a:endParaRPr lang="en-US"/>
          </a:p>
        </p:txBody>
      </p:sp>
      <p:sp>
        <p:nvSpPr>
          <p:cNvPr id="5" name="Title 1"/>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EVALUATION (IV) - CATEGORIES</a:t>
            </a:r>
            <a:endParaRPr lang="en-US" sz="2400" b="1" dirty="0">
              <a:solidFill>
                <a:srgbClr val="800000"/>
              </a:solidFill>
              <a:latin typeface="Constantia"/>
              <a:cs typeface="Constantia"/>
            </a:endParaRPr>
          </a:p>
        </p:txBody>
      </p:sp>
      <p:sp>
        <p:nvSpPr>
          <p:cNvPr id="13" name="TextBox 12">
            <a:extLst>
              <a:ext uri="{FF2B5EF4-FFF2-40B4-BE49-F238E27FC236}">
                <a16:creationId xmlns:a16="http://schemas.microsoft.com/office/drawing/2014/main" id="{FFB1A0B4-D0EF-4E5A-A86E-F8B7CE293433}"/>
              </a:ext>
            </a:extLst>
          </p:cNvPr>
          <p:cNvSpPr txBox="1"/>
          <p:nvPr/>
        </p:nvSpPr>
        <p:spPr>
          <a:xfrm>
            <a:off x="3482593" y="1209297"/>
            <a:ext cx="5389372" cy="830997"/>
          </a:xfrm>
          <a:prstGeom prst="rect">
            <a:avLst/>
          </a:prstGeom>
          <a:noFill/>
        </p:spPr>
        <p:txBody>
          <a:bodyPr wrap="square" rtlCol="0">
            <a:spAutoFit/>
          </a:bodyPr>
          <a:lstStyle/>
          <a:p>
            <a:pPr algn="just"/>
            <a:r>
              <a:rPr lang="en-GB" sz="1200" dirty="0">
                <a:latin typeface="Constantia"/>
                <a:cs typeface="Times New Roman"/>
              </a:rPr>
              <a:t>The approach allows to </a:t>
            </a:r>
            <a:r>
              <a:rPr lang="en-GB" sz="1200" b="1" dirty="0">
                <a:latin typeface="Constantia"/>
                <a:cs typeface="Times New Roman"/>
              </a:rPr>
              <a:t>create categories </a:t>
            </a:r>
            <a:r>
              <a:rPr lang="en-GB" sz="1200" dirty="0">
                <a:latin typeface="Constantia"/>
                <a:cs typeface="Times New Roman"/>
              </a:rPr>
              <a:t>as a compendium of phenotypes and facilitates its visualisation. In addition, for the current scenario, the defined categories A, B, and C are consistent with the WHO 2009 guidelines.</a:t>
            </a:r>
          </a:p>
          <a:p>
            <a:pPr algn="just"/>
            <a:endParaRPr lang="en-GB" sz="1200" dirty="0">
              <a:latin typeface="Constantia" panose="02030602050306030303" pitchFamily="18" charset="0"/>
            </a:endParaRPr>
          </a:p>
        </p:txBody>
      </p:sp>
      <p:sp>
        <p:nvSpPr>
          <p:cNvPr id="15" name="TextBox 14">
            <a:extLst>
              <a:ext uri="{FF2B5EF4-FFF2-40B4-BE49-F238E27FC236}">
                <a16:creationId xmlns:a16="http://schemas.microsoft.com/office/drawing/2014/main" id="{A17ACAEA-C8C5-4D81-8D4F-D9550BA1A53A}"/>
              </a:ext>
            </a:extLst>
          </p:cNvPr>
          <p:cNvSpPr txBox="1"/>
          <p:nvPr/>
        </p:nvSpPr>
        <p:spPr>
          <a:xfrm>
            <a:off x="6101859" y="5153388"/>
            <a:ext cx="4005334" cy="830997"/>
          </a:xfrm>
          <a:prstGeom prst="rect">
            <a:avLst/>
          </a:prstGeom>
          <a:noFill/>
        </p:spPr>
        <p:txBody>
          <a:bodyPr wrap="square" rtlCol="0">
            <a:spAutoFit/>
          </a:bodyPr>
          <a:lstStyle/>
          <a:p>
            <a:pPr algn="just"/>
            <a:r>
              <a:rPr lang="en-GB" sz="1200" b="1" dirty="0">
                <a:latin typeface="Constantia" panose="02030602050306030303" pitchFamily="18" charset="0"/>
              </a:rPr>
              <a:t>Figure 6. Latent space description: Categories. </a:t>
            </a:r>
            <a:r>
              <a:rPr lang="en-GB" sz="1200" dirty="0">
                <a:latin typeface="Constantia" panose="02030602050306030303" pitchFamily="18" charset="0"/>
              </a:rPr>
              <a:t>The graphs represent the density distribution over the latent space for three categories defined as a compendium of various phenotypes.</a:t>
            </a:r>
          </a:p>
        </p:txBody>
      </p:sp>
      <p:pic>
        <p:nvPicPr>
          <p:cNvPr id="26" name="Picture 25" descr="Diagram&#10;&#10;Description automatically generated">
            <a:extLst>
              <a:ext uri="{FF2B5EF4-FFF2-40B4-BE49-F238E27FC236}">
                <a16:creationId xmlns:a16="http://schemas.microsoft.com/office/drawing/2014/main" id="{3E7597AB-41DB-43C7-A4E4-E5C75AC8CA62}"/>
              </a:ext>
            </a:extLst>
          </p:cNvPr>
          <p:cNvPicPr>
            <a:picLocks noChangeAspect="1"/>
          </p:cNvPicPr>
          <p:nvPr/>
        </p:nvPicPr>
        <p:blipFill>
          <a:blip r:embed="rId3"/>
          <a:stretch>
            <a:fillRect/>
          </a:stretch>
        </p:blipFill>
        <p:spPr>
          <a:xfrm>
            <a:off x="1278991" y="2344437"/>
            <a:ext cx="4600600" cy="2648122"/>
          </a:xfrm>
          <a:prstGeom prst="rect">
            <a:avLst/>
          </a:prstGeom>
        </p:spPr>
      </p:pic>
      <p:sp>
        <p:nvSpPr>
          <p:cNvPr id="27" name="TextBox 26">
            <a:extLst>
              <a:ext uri="{FF2B5EF4-FFF2-40B4-BE49-F238E27FC236}">
                <a16:creationId xmlns:a16="http://schemas.microsoft.com/office/drawing/2014/main" id="{9AEE2C53-D1AF-41B8-805E-DAC26FEE4CDC}"/>
              </a:ext>
            </a:extLst>
          </p:cNvPr>
          <p:cNvSpPr txBox="1"/>
          <p:nvPr/>
        </p:nvSpPr>
        <p:spPr>
          <a:xfrm>
            <a:off x="1404164" y="5127373"/>
            <a:ext cx="4150182" cy="830997"/>
          </a:xfrm>
          <a:prstGeom prst="rect">
            <a:avLst/>
          </a:prstGeom>
          <a:noFill/>
        </p:spPr>
        <p:txBody>
          <a:bodyPr wrap="square" rtlCol="0">
            <a:spAutoFit/>
          </a:bodyPr>
          <a:lstStyle/>
          <a:p>
            <a:pPr algn="just"/>
            <a:r>
              <a:rPr lang="en-GB" sz="1200" b="1" dirty="0">
                <a:latin typeface="Constantia" panose="02030602050306030303" pitchFamily="18" charset="0"/>
              </a:rPr>
              <a:t>Figure 5. The 2009 revised dengue case classification</a:t>
            </a:r>
            <a:r>
              <a:rPr lang="en-GB" sz="1200" dirty="0">
                <a:latin typeface="Constantia" panose="02030602050306030303" pitchFamily="18" charset="0"/>
              </a:rPr>
              <a:t>. Diagram with the 2009 dengue classification system proposed by WHO for the diagnosis and management of dengue [6]. </a:t>
            </a:r>
          </a:p>
        </p:txBody>
      </p:sp>
      <p:pic>
        <p:nvPicPr>
          <p:cNvPr id="31" name="Picture 30" descr="Graphical user interface, chart, bubble chart&#10;&#10;Description automatically generated">
            <a:extLst>
              <a:ext uri="{FF2B5EF4-FFF2-40B4-BE49-F238E27FC236}">
                <a16:creationId xmlns:a16="http://schemas.microsoft.com/office/drawing/2014/main" id="{EF41067C-09C9-4BE1-B751-FBB72CCB85BC}"/>
              </a:ext>
            </a:extLst>
          </p:cNvPr>
          <p:cNvPicPr>
            <a:picLocks noChangeAspect="1"/>
          </p:cNvPicPr>
          <p:nvPr/>
        </p:nvPicPr>
        <p:blipFill>
          <a:blip r:embed="rId4"/>
          <a:stretch>
            <a:fillRect/>
          </a:stretch>
        </p:blipFill>
        <p:spPr>
          <a:xfrm>
            <a:off x="6468894" y="2208690"/>
            <a:ext cx="3375734" cy="2919366"/>
          </a:xfrm>
          <a:prstGeom prst="rect">
            <a:avLst/>
          </a:prstGeom>
        </p:spPr>
      </p:pic>
      <p:pic>
        <p:nvPicPr>
          <p:cNvPr id="32" name="Picture 31" descr="Diagram&#10;&#10;Description automatically generated">
            <a:extLst>
              <a:ext uri="{FF2B5EF4-FFF2-40B4-BE49-F238E27FC236}">
                <a16:creationId xmlns:a16="http://schemas.microsoft.com/office/drawing/2014/main" id="{896619E9-68B1-4127-9E62-6D20E330465D}"/>
              </a:ext>
            </a:extLst>
          </p:cNvPr>
          <p:cNvPicPr>
            <a:picLocks noChangeAspect="1"/>
          </p:cNvPicPr>
          <p:nvPr/>
        </p:nvPicPr>
        <p:blipFill>
          <a:blip r:embed="rId5"/>
          <a:stretch>
            <a:fillRect/>
          </a:stretch>
        </p:blipFill>
        <p:spPr>
          <a:xfrm>
            <a:off x="10996385" y="4153087"/>
            <a:ext cx="905791" cy="921091"/>
          </a:xfrm>
          <a:prstGeom prst="rect">
            <a:avLst/>
          </a:prstGeom>
        </p:spPr>
      </p:pic>
      <p:pic>
        <p:nvPicPr>
          <p:cNvPr id="33" name="Picture 32" descr="Chart, shape&#10;&#10;Description automatically generated">
            <a:extLst>
              <a:ext uri="{FF2B5EF4-FFF2-40B4-BE49-F238E27FC236}">
                <a16:creationId xmlns:a16="http://schemas.microsoft.com/office/drawing/2014/main" id="{4D583202-C768-45B8-925C-D7F77BA37341}"/>
              </a:ext>
            </a:extLst>
          </p:cNvPr>
          <p:cNvPicPr>
            <a:picLocks noChangeAspect="1"/>
          </p:cNvPicPr>
          <p:nvPr/>
        </p:nvPicPr>
        <p:blipFill rotWithShape="1">
          <a:blip r:embed="rId6"/>
          <a:srcRect l="6699" t="4399"/>
          <a:stretch/>
        </p:blipFill>
        <p:spPr>
          <a:xfrm>
            <a:off x="11001757" y="2172668"/>
            <a:ext cx="900419" cy="928471"/>
          </a:xfrm>
          <a:prstGeom prst="rect">
            <a:avLst/>
          </a:prstGeom>
        </p:spPr>
      </p:pic>
      <p:pic>
        <p:nvPicPr>
          <p:cNvPr id="34" name="Picture 33" descr="Chart, scatter chart&#10;&#10;Description automatically generated">
            <a:extLst>
              <a:ext uri="{FF2B5EF4-FFF2-40B4-BE49-F238E27FC236}">
                <a16:creationId xmlns:a16="http://schemas.microsoft.com/office/drawing/2014/main" id="{83DF89FD-5CB6-42F8-B307-54BF0E1EB4B4}"/>
              </a:ext>
            </a:extLst>
          </p:cNvPr>
          <p:cNvPicPr>
            <a:picLocks/>
          </p:cNvPicPr>
          <p:nvPr/>
        </p:nvPicPr>
        <p:blipFill rotWithShape="1">
          <a:blip r:embed="rId7"/>
          <a:srcRect l="4517" t="7558" r="7852" b="10841"/>
          <a:stretch/>
        </p:blipFill>
        <p:spPr>
          <a:xfrm>
            <a:off x="10995406" y="1215035"/>
            <a:ext cx="882000" cy="828000"/>
          </a:xfrm>
          <a:prstGeom prst="rect">
            <a:avLst/>
          </a:prstGeom>
        </p:spPr>
      </p:pic>
      <p:pic>
        <p:nvPicPr>
          <p:cNvPr id="35" name="Picture 34" descr="Chart&#10;&#10;Description automatically generated">
            <a:extLst>
              <a:ext uri="{FF2B5EF4-FFF2-40B4-BE49-F238E27FC236}">
                <a16:creationId xmlns:a16="http://schemas.microsoft.com/office/drawing/2014/main" id="{A046A2BE-9DE9-463C-A586-0EF7B2DDBAEE}"/>
              </a:ext>
            </a:extLst>
          </p:cNvPr>
          <p:cNvPicPr>
            <a:picLocks noChangeAspect="1"/>
          </p:cNvPicPr>
          <p:nvPr/>
        </p:nvPicPr>
        <p:blipFill>
          <a:blip r:embed="rId8"/>
          <a:stretch>
            <a:fillRect/>
          </a:stretch>
        </p:blipFill>
        <p:spPr>
          <a:xfrm>
            <a:off x="10995407" y="3167581"/>
            <a:ext cx="906769" cy="919065"/>
          </a:xfrm>
          <a:prstGeom prst="rect">
            <a:avLst/>
          </a:prstGeom>
        </p:spPr>
      </p:pic>
    </p:spTree>
    <p:extLst>
      <p:ext uri="{BB962C8B-B14F-4D97-AF65-F5344CB8AC3E}">
        <p14:creationId xmlns:p14="http://schemas.microsoft.com/office/powerpoint/2010/main" val="82199693"/>
      </p:ext>
    </p:extLst>
  </p:cSld>
  <p:clrMapOvr>
    <a:masterClrMapping/>
  </p:clrMapOvr>
  <mc:AlternateContent xmlns:mc="http://schemas.openxmlformats.org/markup-compatibility/2006" xmlns:p14="http://schemas.microsoft.com/office/powerpoint/2010/main">
    <mc:Choice Requires="p14">
      <p:transition spd="slow" p14:dur="2000" advTm="45509"/>
    </mc:Choice>
    <mc:Fallback xmlns="">
      <p:transition spd="slow" advTm="455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ABFF9DA-2577-3447-9DFE-17137E505E19}" type="slidenum">
              <a:rPr lang="en-US" smtClean="0"/>
              <a:t>12</a:t>
            </a:fld>
            <a:endParaRPr lang="en-US"/>
          </a:p>
        </p:txBody>
      </p:sp>
      <p:sp>
        <p:nvSpPr>
          <p:cNvPr id="5" name="Title 1"/>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EVALUATION (V) – TRAJECTORIES AND RETRIEVAL</a:t>
            </a:r>
            <a:endParaRPr lang="en-US" sz="2400" b="1" dirty="0">
              <a:solidFill>
                <a:srgbClr val="800000"/>
              </a:solidFill>
              <a:latin typeface="Constantia"/>
              <a:cs typeface="Constantia"/>
            </a:endParaRPr>
          </a:p>
        </p:txBody>
      </p:sp>
      <p:sp>
        <p:nvSpPr>
          <p:cNvPr id="13" name="TextBox 12">
            <a:extLst>
              <a:ext uri="{FF2B5EF4-FFF2-40B4-BE49-F238E27FC236}">
                <a16:creationId xmlns:a16="http://schemas.microsoft.com/office/drawing/2014/main" id="{FFB1A0B4-D0EF-4E5A-A86E-F8B7CE293433}"/>
              </a:ext>
            </a:extLst>
          </p:cNvPr>
          <p:cNvSpPr txBox="1"/>
          <p:nvPr/>
        </p:nvSpPr>
        <p:spPr>
          <a:xfrm>
            <a:off x="3482593" y="1209297"/>
            <a:ext cx="5389372" cy="461665"/>
          </a:xfrm>
          <a:prstGeom prst="rect">
            <a:avLst/>
          </a:prstGeom>
          <a:noFill/>
        </p:spPr>
        <p:txBody>
          <a:bodyPr wrap="square" rtlCol="0">
            <a:spAutoFit/>
          </a:bodyPr>
          <a:lstStyle/>
          <a:p>
            <a:pPr algn="ctr"/>
            <a:r>
              <a:rPr lang="en-GB" sz="1200" dirty="0">
                <a:latin typeface="Constantia"/>
                <a:cs typeface="Times New Roman"/>
              </a:rPr>
              <a:t>Allows to visualise </a:t>
            </a:r>
            <a:r>
              <a:rPr lang="en-GB" sz="1200" b="1" dirty="0">
                <a:latin typeface="Constantia"/>
                <a:cs typeface="Times New Roman"/>
              </a:rPr>
              <a:t>patient trajectories </a:t>
            </a:r>
            <a:r>
              <a:rPr lang="en-GB" sz="1200" dirty="0">
                <a:latin typeface="Constantia"/>
                <a:cs typeface="Times New Roman"/>
              </a:rPr>
              <a:t>over time.</a:t>
            </a:r>
          </a:p>
          <a:p>
            <a:pPr algn="ctr"/>
            <a:r>
              <a:rPr lang="en-GB" sz="1200" dirty="0">
                <a:latin typeface="Constantia"/>
                <a:cs typeface="Times New Roman"/>
              </a:rPr>
              <a:t>Allows to retrieve similar patients more efficiently (and easier to understand).</a:t>
            </a:r>
          </a:p>
        </p:txBody>
      </p:sp>
      <p:pic>
        <p:nvPicPr>
          <p:cNvPr id="17" name="Picture 16" descr="Diagram&#10;&#10;Description automatically generated">
            <a:extLst>
              <a:ext uri="{FF2B5EF4-FFF2-40B4-BE49-F238E27FC236}">
                <a16:creationId xmlns:a16="http://schemas.microsoft.com/office/drawing/2014/main" id="{800B9DE1-DB0C-4F11-BBC0-58F29123A19A}"/>
              </a:ext>
            </a:extLst>
          </p:cNvPr>
          <p:cNvPicPr>
            <a:picLocks noChangeAspect="1"/>
          </p:cNvPicPr>
          <p:nvPr/>
        </p:nvPicPr>
        <p:blipFill>
          <a:blip r:embed="rId3"/>
          <a:stretch>
            <a:fillRect/>
          </a:stretch>
        </p:blipFill>
        <p:spPr>
          <a:xfrm>
            <a:off x="10996385" y="4153087"/>
            <a:ext cx="905791" cy="921091"/>
          </a:xfrm>
          <a:prstGeom prst="rect">
            <a:avLst/>
          </a:prstGeom>
        </p:spPr>
      </p:pic>
      <p:pic>
        <p:nvPicPr>
          <p:cNvPr id="18" name="Picture 17" descr="Chart, shape&#10;&#10;Description automatically generated">
            <a:extLst>
              <a:ext uri="{FF2B5EF4-FFF2-40B4-BE49-F238E27FC236}">
                <a16:creationId xmlns:a16="http://schemas.microsoft.com/office/drawing/2014/main" id="{62377FF6-BED3-4EFC-AE5E-68A759ADB104}"/>
              </a:ext>
            </a:extLst>
          </p:cNvPr>
          <p:cNvPicPr>
            <a:picLocks noChangeAspect="1"/>
          </p:cNvPicPr>
          <p:nvPr/>
        </p:nvPicPr>
        <p:blipFill rotWithShape="1">
          <a:blip r:embed="rId4"/>
          <a:srcRect l="6699" t="4399"/>
          <a:stretch/>
        </p:blipFill>
        <p:spPr>
          <a:xfrm>
            <a:off x="11001757" y="2172668"/>
            <a:ext cx="900419" cy="928471"/>
          </a:xfrm>
          <a:prstGeom prst="rect">
            <a:avLst/>
          </a:prstGeom>
        </p:spPr>
      </p:pic>
      <p:pic>
        <p:nvPicPr>
          <p:cNvPr id="19" name="Picture 18" descr="Chart, scatter chart&#10;&#10;Description automatically generated">
            <a:extLst>
              <a:ext uri="{FF2B5EF4-FFF2-40B4-BE49-F238E27FC236}">
                <a16:creationId xmlns:a16="http://schemas.microsoft.com/office/drawing/2014/main" id="{1186A5A1-3CEB-46CD-9CA8-80270384D5D1}"/>
              </a:ext>
            </a:extLst>
          </p:cNvPr>
          <p:cNvPicPr>
            <a:picLocks/>
          </p:cNvPicPr>
          <p:nvPr/>
        </p:nvPicPr>
        <p:blipFill rotWithShape="1">
          <a:blip r:embed="rId5"/>
          <a:srcRect l="4517" t="7558" r="7852" b="10841"/>
          <a:stretch/>
        </p:blipFill>
        <p:spPr>
          <a:xfrm>
            <a:off x="10995406" y="1215035"/>
            <a:ext cx="882000" cy="828000"/>
          </a:xfrm>
          <a:prstGeom prst="rect">
            <a:avLst/>
          </a:prstGeom>
        </p:spPr>
      </p:pic>
      <p:pic>
        <p:nvPicPr>
          <p:cNvPr id="23" name="Picture 22" descr="Chart&#10;&#10;Description automatically generated">
            <a:extLst>
              <a:ext uri="{FF2B5EF4-FFF2-40B4-BE49-F238E27FC236}">
                <a16:creationId xmlns:a16="http://schemas.microsoft.com/office/drawing/2014/main" id="{02A04855-60A1-4521-AA73-87A71002D938}"/>
              </a:ext>
            </a:extLst>
          </p:cNvPr>
          <p:cNvPicPr>
            <a:picLocks noChangeAspect="1"/>
          </p:cNvPicPr>
          <p:nvPr/>
        </p:nvPicPr>
        <p:blipFill>
          <a:blip r:embed="rId6"/>
          <a:stretch>
            <a:fillRect/>
          </a:stretch>
        </p:blipFill>
        <p:spPr>
          <a:xfrm>
            <a:off x="10995407" y="3167581"/>
            <a:ext cx="906769" cy="919065"/>
          </a:xfrm>
          <a:prstGeom prst="rect">
            <a:avLst/>
          </a:prstGeom>
        </p:spPr>
      </p:pic>
      <p:pic>
        <p:nvPicPr>
          <p:cNvPr id="7" name="Picture 6" descr="Chart&#10;&#10;Description automatically generated">
            <a:extLst>
              <a:ext uri="{FF2B5EF4-FFF2-40B4-BE49-F238E27FC236}">
                <a16:creationId xmlns:a16="http://schemas.microsoft.com/office/drawing/2014/main" id="{9D7E00EC-F151-4146-9DC1-8A0860DACA9C}"/>
              </a:ext>
            </a:extLst>
          </p:cNvPr>
          <p:cNvPicPr>
            <a:picLocks noChangeAspect="1"/>
          </p:cNvPicPr>
          <p:nvPr/>
        </p:nvPicPr>
        <p:blipFill>
          <a:blip r:embed="rId7"/>
          <a:stretch>
            <a:fillRect/>
          </a:stretch>
        </p:blipFill>
        <p:spPr>
          <a:xfrm>
            <a:off x="1709485" y="2640601"/>
            <a:ext cx="2844800" cy="2755137"/>
          </a:xfrm>
          <a:prstGeom prst="rect">
            <a:avLst/>
          </a:prstGeom>
        </p:spPr>
      </p:pic>
      <p:sp>
        <p:nvSpPr>
          <p:cNvPr id="24" name="TextBox 23">
            <a:extLst>
              <a:ext uri="{FF2B5EF4-FFF2-40B4-BE49-F238E27FC236}">
                <a16:creationId xmlns:a16="http://schemas.microsoft.com/office/drawing/2014/main" id="{230D1233-E18F-4AC2-847A-56AC17294DE1}"/>
              </a:ext>
            </a:extLst>
          </p:cNvPr>
          <p:cNvSpPr txBox="1"/>
          <p:nvPr/>
        </p:nvSpPr>
        <p:spPr>
          <a:xfrm>
            <a:off x="865938" y="5491451"/>
            <a:ext cx="4531894" cy="646331"/>
          </a:xfrm>
          <a:prstGeom prst="rect">
            <a:avLst/>
          </a:prstGeom>
          <a:noFill/>
        </p:spPr>
        <p:txBody>
          <a:bodyPr wrap="square" rtlCol="0">
            <a:spAutoFit/>
          </a:bodyPr>
          <a:lstStyle/>
          <a:p>
            <a:pPr algn="just"/>
            <a:r>
              <a:rPr lang="en-GB" sz="1200" b="1" dirty="0">
                <a:latin typeface="Constantia" panose="02030602050306030303" pitchFamily="18" charset="0"/>
              </a:rPr>
              <a:t>Figure 7. Latent space description: Trajectories. </a:t>
            </a:r>
            <a:r>
              <a:rPr lang="en-GB" sz="1200" dirty="0">
                <a:latin typeface="Constantia" panose="02030602050306030303" pitchFamily="18" charset="0"/>
              </a:rPr>
              <a:t>The graphs represent the trajectory of a patient over Category A. The number represents the day from admission.</a:t>
            </a:r>
          </a:p>
        </p:txBody>
      </p:sp>
      <p:pic>
        <p:nvPicPr>
          <p:cNvPr id="12" name="Picture 11" descr="Chart, scatter chart&#10;&#10;Description automatically generated">
            <a:extLst>
              <a:ext uri="{FF2B5EF4-FFF2-40B4-BE49-F238E27FC236}">
                <a16:creationId xmlns:a16="http://schemas.microsoft.com/office/drawing/2014/main" id="{3DE17B79-5BFB-487B-BF68-F338C34027C0}"/>
              </a:ext>
            </a:extLst>
          </p:cNvPr>
          <p:cNvPicPr>
            <a:picLocks noChangeAspect="1"/>
          </p:cNvPicPr>
          <p:nvPr/>
        </p:nvPicPr>
        <p:blipFill>
          <a:blip r:embed="rId8"/>
          <a:stretch>
            <a:fillRect/>
          </a:stretch>
        </p:blipFill>
        <p:spPr>
          <a:xfrm>
            <a:off x="6461119" y="2602185"/>
            <a:ext cx="3048425" cy="2905530"/>
          </a:xfrm>
          <a:prstGeom prst="rect">
            <a:avLst/>
          </a:prstGeom>
        </p:spPr>
      </p:pic>
      <p:sp>
        <p:nvSpPr>
          <p:cNvPr id="25" name="TextBox 24">
            <a:extLst>
              <a:ext uri="{FF2B5EF4-FFF2-40B4-BE49-F238E27FC236}">
                <a16:creationId xmlns:a16="http://schemas.microsoft.com/office/drawing/2014/main" id="{4F335EF6-7A5F-4944-978A-20B81071058A}"/>
              </a:ext>
            </a:extLst>
          </p:cNvPr>
          <p:cNvSpPr txBox="1"/>
          <p:nvPr/>
        </p:nvSpPr>
        <p:spPr>
          <a:xfrm>
            <a:off x="5617359" y="5497987"/>
            <a:ext cx="4531894" cy="830997"/>
          </a:xfrm>
          <a:prstGeom prst="rect">
            <a:avLst/>
          </a:prstGeom>
          <a:noFill/>
        </p:spPr>
        <p:txBody>
          <a:bodyPr wrap="square" rtlCol="0">
            <a:spAutoFit/>
          </a:bodyPr>
          <a:lstStyle/>
          <a:p>
            <a:pPr algn="just"/>
            <a:r>
              <a:rPr lang="en-GB" sz="1200" b="1" dirty="0">
                <a:latin typeface="Constantia" panose="02030602050306030303" pitchFamily="18" charset="0"/>
              </a:rPr>
              <a:t>Figure 8. Latent space description: Similarity retrieval. </a:t>
            </a:r>
            <a:r>
              <a:rPr lang="en-GB" sz="1200" dirty="0">
                <a:latin typeface="Constantia" panose="02030602050306030303" pitchFamily="18" charset="0"/>
              </a:rPr>
              <a:t>The diagram represents a query patient and the area of interest for which patients, which are deemed to be similar, should be retrieved. </a:t>
            </a:r>
          </a:p>
        </p:txBody>
      </p:sp>
      <p:pic>
        <p:nvPicPr>
          <p:cNvPr id="26" name="Picture 25" descr="Diagram, schematic&#10;&#10;Description automatically generated">
            <a:extLst>
              <a:ext uri="{FF2B5EF4-FFF2-40B4-BE49-F238E27FC236}">
                <a16:creationId xmlns:a16="http://schemas.microsoft.com/office/drawing/2014/main" id="{C3F63030-FE37-4C85-B2A3-21F3CCEDCD4A}"/>
              </a:ext>
            </a:extLst>
          </p:cNvPr>
          <p:cNvPicPr>
            <a:picLocks noChangeAspect="1"/>
          </p:cNvPicPr>
          <p:nvPr/>
        </p:nvPicPr>
        <p:blipFill>
          <a:blip r:embed="rId9"/>
          <a:stretch>
            <a:fillRect/>
          </a:stretch>
        </p:blipFill>
        <p:spPr>
          <a:xfrm>
            <a:off x="10995406" y="5211489"/>
            <a:ext cx="900419" cy="915527"/>
          </a:xfrm>
          <a:prstGeom prst="rect">
            <a:avLst/>
          </a:prstGeom>
        </p:spPr>
      </p:pic>
    </p:spTree>
    <p:extLst>
      <p:ext uri="{BB962C8B-B14F-4D97-AF65-F5344CB8AC3E}">
        <p14:creationId xmlns:p14="http://schemas.microsoft.com/office/powerpoint/2010/main" val="1854269940"/>
      </p:ext>
    </p:extLst>
  </p:cSld>
  <p:clrMapOvr>
    <a:masterClrMapping/>
  </p:clrMapOvr>
  <mc:AlternateContent xmlns:mc="http://schemas.openxmlformats.org/markup-compatibility/2006" xmlns:p14="http://schemas.microsoft.com/office/powerpoint/2010/main">
    <mc:Choice Requires="p14">
      <p:transition spd="slow" p14:dur="2000" advTm="45509"/>
    </mc:Choice>
    <mc:Fallback xmlns="">
      <p:transition spd="slow" advTm="455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E8AACB-BEF5-427D-B8E7-471547CFB4DE}"/>
              </a:ext>
            </a:extLst>
          </p:cNvPr>
          <p:cNvSpPr>
            <a:spLocks noGrp="1"/>
          </p:cNvSpPr>
          <p:nvPr>
            <p:ph type="sldNum" sz="quarter" idx="12"/>
          </p:nvPr>
        </p:nvSpPr>
        <p:spPr/>
        <p:txBody>
          <a:bodyPr/>
          <a:lstStyle/>
          <a:p>
            <a:fld id="{AABFF9DA-2577-3447-9DFE-17137E505E19}" type="slidenum">
              <a:rPr lang="en-US" smtClean="0"/>
              <a:t>13</a:t>
            </a:fld>
            <a:endParaRPr lang="en-US"/>
          </a:p>
        </p:txBody>
      </p:sp>
      <p:sp>
        <p:nvSpPr>
          <p:cNvPr id="4" name="Title 1">
            <a:extLst>
              <a:ext uri="{FF2B5EF4-FFF2-40B4-BE49-F238E27FC236}">
                <a16:creationId xmlns:a16="http://schemas.microsoft.com/office/drawing/2014/main" id="{EA6507E2-89F7-4537-BF8A-EF45A0AEF91B}"/>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EVALUATION (VI) – DEMOGRAPHICS TABLE</a:t>
            </a:r>
            <a:endParaRPr lang="en-GB" sz="2400" dirty="0"/>
          </a:p>
        </p:txBody>
      </p:sp>
      <p:sp>
        <p:nvSpPr>
          <p:cNvPr id="8" name="TextBox 7">
            <a:extLst>
              <a:ext uri="{FF2B5EF4-FFF2-40B4-BE49-F238E27FC236}">
                <a16:creationId xmlns:a16="http://schemas.microsoft.com/office/drawing/2014/main" id="{5B209667-9924-4B1A-A699-D5138561A839}"/>
              </a:ext>
            </a:extLst>
          </p:cNvPr>
          <p:cNvSpPr txBox="1"/>
          <p:nvPr/>
        </p:nvSpPr>
        <p:spPr>
          <a:xfrm>
            <a:off x="402734" y="6360498"/>
            <a:ext cx="7916800" cy="415498"/>
          </a:xfrm>
          <a:prstGeom prst="rect">
            <a:avLst/>
          </a:prstGeom>
          <a:noFill/>
        </p:spPr>
        <p:txBody>
          <a:bodyPr wrap="square" rtlCol="0">
            <a:spAutoFit/>
          </a:bodyPr>
          <a:lstStyle/>
          <a:p>
            <a:pPr marL="228600" indent="-228600">
              <a:buAutoNum type="arabicPeriod"/>
            </a:pPr>
            <a:r>
              <a:rPr lang="en-US" sz="1050" dirty="0">
                <a:latin typeface="Constantia" panose="02030602050306030303" pitchFamily="18" charset="0"/>
              </a:rPr>
              <a:t>Work carried out by </a:t>
            </a:r>
            <a:r>
              <a:rPr lang="en-US" sz="1050" b="1" dirty="0">
                <a:latin typeface="Constantia" panose="02030602050306030303" pitchFamily="18" charset="0"/>
              </a:rPr>
              <a:t>Oliver Stiff (MEng), </a:t>
            </a:r>
            <a:r>
              <a:rPr lang="en-US" sz="1050" dirty="0">
                <a:latin typeface="Constantia" panose="02030602050306030303" pitchFamily="18" charset="0"/>
              </a:rPr>
              <a:t>clusters identified through </a:t>
            </a:r>
            <a:r>
              <a:rPr lang="en-US" sz="1050" b="1" dirty="0">
                <a:latin typeface="Constantia" panose="02030602050306030303" pitchFamily="18" charset="0"/>
              </a:rPr>
              <a:t>GMMs.</a:t>
            </a:r>
          </a:p>
          <a:p>
            <a:pPr marL="228600" indent="-228600">
              <a:buAutoNum type="arabicPeriod"/>
            </a:pPr>
            <a:r>
              <a:rPr lang="en-US" sz="1050" b="1" dirty="0">
                <a:latin typeface="Constantia" panose="02030602050306030303" pitchFamily="18" charset="0"/>
              </a:rPr>
              <a:t>* </a:t>
            </a:r>
            <a:r>
              <a:rPr lang="en-US" sz="1050" dirty="0">
                <a:latin typeface="Constantia" panose="02030602050306030303" pitchFamily="18" charset="0"/>
              </a:rPr>
              <a:t>indicates attributes used in training</a:t>
            </a:r>
            <a:r>
              <a:rPr lang="en-US" sz="1050" b="1" dirty="0">
                <a:latin typeface="Constantia" panose="02030602050306030303" pitchFamily="18" charset="0"/>
              </a:rPr>
              <a:t>.</a:t>
            </a:r>
            <a:endParaRPr lang="en-US" sz="1050" dirty="0">
              <a:latin typeface="Constantia" panose="02030602050306030303" pitchFamily="18" charset="0"/>
            </a:endParaRPr>
          </a:p>
        </p:txBody>
      </p:sp>
      <p:pic>
        <p:nvPicPr>
          <p:cNvPr id="5" name="Picture 4">
            <a:extLst>
              <a:ext uri="{FF2B5EF4-FFF2-40B4-BE49-F238E27FC236}">
                <a16:creationId xmlns:a16="http://schemas.microsoft.com/office/drawing/2014/main" id="{3691F5D8-EF72-7446-8D88-AA2C2F5B0DF7}"/>
              </a:ext>
            </a:extLst>
          </p:cNvPr>
          <p:cNvPicPr>
            <a:picLocks noChangeAspect="1"/>
          </p:cNvPicPr>
          <p:nvPr/>
        </p:nvPicPr>
        <p:blipFill>
          <a:blip r:embed="rId3"/>
          <a:stretch>
            <a:fillRect/>
          </a:stretch>
        </p:blipFill>
        <p:spPr>
          <a:xfrm>
            <a:off x="4334926" y="1224600"/>
            <a:ext cx="5856406" cy="5131750"/>
          </a:xfrm>
          <a:prstGeom prst="rect">
            <a:avLst/>
          </a:prstGeom>
        </p:spPr>
      </p:pic>
      <p:pic>
        <p:nvPicPr>
          <p:cNvPr id="9" name="Picture 8">
            <a:extLst>
              <a:ext uri="{FF2B5EF4-FFF2-40B4-BE49-F238E27FC236}">
                <a16:creationId xmlns:a16="http://schemas.microsoft.com/office/drawing/2014/main" id="{F66851D7-4E5D-8744-B783-A88F38EFAE44}"/>
              </a:ext>
            </a:extLst>
          </p:cNvPr>
          <p:cNvPicPr>
            <a:picLocks noChangeAspect="1"/>
          </p:cNvPicPr>
          <p:nvPr/>
        </p:nvPicPr>
        <p:blipFill>
          <a:blip r:embed="rId4"/>
          <a:stretch>
            <a:fillRect/>
          </a:stretch>
        </p:blipFill>
        <p:spPr>
          <a:xfrm>
            <a:off x="2150426" y="1458687"/>
            <a:ext cx="2175918" cy="1632856"/>
          </a:xfrm>
          <a:prstGeom prst="rect">
            <a:avLst/>
          </a:prstGeom>
        </p:spPr>
      </p:pic>
    </p:spTree>
    <p:extLst>
      <p:ext uri="{BB962C8B-B14F-4D97-AF65-F5344CB8AC3E}">
        <p14:creationId xmlns:p14="http://schemas.microsoft.com/office/powerpoint/2010/main" val="3213139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2735A-372E-754E-A5A9-6A1E1E1D3CAB}"/>
              </a:ext>
            </a:extLst>
          </p:cNvPr>
          <p:cNvSpPr>
            <a:spLocks noGrp="1"/>
          </p:cNvSpPr>
          <p:nvPr>
            <p:ph type="sldNum" sz="quarter" idx="12"/>
          </p:nvPr>
        </p:nvSpPr>
        <p:spPr/>
        <p:txBody>
          <a:bodyPr/>
          <a:lstStyle/>
          <a:p>
            <a:fld id="{AABFF9DA-2577-3447-9DFE-17137E505E19}" type="slidenum">
              <a:rPr lang="en-US" smtClean="0"/>
              <a:t>14</a:t>
            </a:fld>
            <a:endParaRPr lang="en-US"/>
          </a:p>
        </p:txBody>
      </p:sp>
      <p:sp>
        <p:nvSpPr>
          <p:cNvPr id="5" name="Title 1">
            <a:extLst>
              <a:ext uri="{FF2B5EF4-FFF2-40B4-BE49-F238E27FC236}">
                <a16:creationId xmlns:a16="http://schemas.microsoft.com/office/drawing/2014/main" id="{B146CDE8-CA74-4866-A945-34C7AFDC049A}"/>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THE SUPPORT TOOL</a:t>
            </a:r>
            <a:endParaRPr lang="en-US" sz="2400" b="1" dirty="0">
              <a:solidFill>
                <a:srgbClr val="800000"/>
              </a:solidFill>
              <a:latin typeface="Constantia"/>
              <a:cs typeface="Constantia"/>
            </a:endParaRPr>
          </a:p>
        </p:txBody>
      </p:sp>
      <p:pic>
        <p:nvPicPr>
          <p:cNvPr id="11" name="demo-v1">
            <a:hlinkClick r:id="" action="ppaction://media"/>
            <a:extLst>
              <a:ext uri="{FF2B5EF4-FFF2-40B4-BE49-F238E27FC236}">
                <a16:creationId xmlns:a16="http://schemas.microsoft.com/office/drawing/2014/main" id="{35CC56CE-4FBD-40BF-B325-ABC1EE9BDA2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5771"/>
          <a:stretch/>
        </p:blipFill>
        <p:spPr>
          <a:xfrm>
            <a:off x="-3068" y="925856"/>
            <a:ext cx="12185340" cy="6458669"/>
          </a:xfrm>
          <a:prstGeom prst="rect">
            <a:avLst/>
          </a:prstGeom>
        </p:spPr>
      </p:pic>
    </p:spTree>
    <p:extLst>
      <p:ext uri="{BB962C8B-B14F-4D97-AF65-F5344CB8AC3E}">
        <p14:creationId xmlns:p14="http://schemas.microsoft.com/office/powerpoint/2010/main" val="2225815376"/>
      </p:ext>
    </p:extLst>
  </p:cSld>
  <p:clrMapOvr>
    <a:masterClrMapping/>
  </p:clrMapOvr>
  <mc:AlternateContent xmlns:mc="http://schemas.openxmlformats.org/markup-compatibility/2006" xmlns:p14="http://schemas.microsoft.com/office/powerpoint/2010/main">
    <mc:Choice Requires="p14">
      <p:transition spd="slow" p14:dur="2000" advTm="110067"/>
    </mc:Choice>
    <mc:Fallback xmlns="">
      <p:transition spd="slow" advTm="1100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7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extLst>
    <p:ext uri="{3A86A75C-4F4B-4683-9AE1-C65F6400EC91}">
      <p14:laserTraceLst xmlns:p14="http://schemas.microsoft.com/office/powerpoint/2010/main">
        <p14:tracePtLst>
          <p14:tracePt t="17166" x="3994150" y="342900"/>
          <p14:tracePt t="17170" x="3987800" y="371475"/>
          <p14:tracePt t="17181" x="3946525" y="441325"/>
          <p14:tracePt t="17187" x="3903663" y="503238"/>
          <p14:tracePt t="17197" x="3868738" y="566738"/>
          <p14:tracePt t="17207" x="3805238" y="685800"/>
          <p14:tracePt t="17213" x="3798888" y="714375"/>
          <p14:tracePt t="17224" x="3763963" y="784225"/>
          <p14:tracePt t="17227" x="3735388" y="854075"/>
          <p14:tracePt t="17236" x="3708400" y="909638"/>
          <p14:tracePt t="17248" x="3679825" y="993775"/>
          <p14:tracePt t="17252" x="3679825" y="1014413"/>
          <p14:tracePt t="17262" x="3665538" y="1049338"/>
          <p14:tracePt t="17266" x="3651250" y="1092200"/>
          <p14:tracePt t="17276" x="3644900" y="1119188"/>
          <p14:tracePt t="17286" x="3638550" y="1176338"/>
          <p14:tracePt t="17292" x="3638550" y="1182688"/>
          <p14:tracePt t="17302" x="3630613" y="1211263"/>
          <p14:tracePt t="17309" x="3624263" y="1246188"/>
          <p14:tracePt t="17318" x="3624263" y="1266825"/>
          <p14:tracePt t="17328" x="3616325" y="1316038"/>
          <p14:tracePt t="17332" x="3609975" y="1330325"/>
          <p14:tracePt t="17343" x="3603625" y="1350963"/>
          <p14:tracePt t="17350" x="3595688" y="1377950"/>
          <p14:tracePt t="17359" x="3589338" y="1412875"/>
          <p14:tracePt t="17369" x="3575050" y="1455738"/>
          <p14:tracePt t="17373" x="3575050" y="1462088"/>
          <p14:tracePt t="17384" x="3575050" y="1476375"/>
          <p14:tracePt t="17389" x="3568700" y="1490663"/>
          <p14:tracePt t="17399" x="3560763" y="1504950"/>
          <p14:tracePt t="17408" x="3560763" y="1519238"/>
          <p14:tracePt t="17424" x="3560763" y="1525588"/>
          <p14:tracePt t="17478" x="3560763" y="1531938"/>
          <p14:tracePt t="17494" x="3554413" y="1531938"/>
          <p14:tracePt t="17900" x="3546475" y="1531938"/>
          <p14:tracePt t="17908" x="3498850" y="1511300"/>
          <p14:tracePt t="17912" x="3484563" y="1504950"/>
          <p14:tracePt t="17923" x="3449638" y="1504950"/>
          <p14:tracePt t="17928" x="3386138" y="1484313"/>
          <p14:tracePt t="17938" x="3309938" y="1470025"/>
          <p14:tracePt t="17948" x="3162300" y="1441450"/>
          <p14:tracePt t="17952" x="3127375" y="1441450"/>
          <p14:tracePt t="17962" x="3022600" y="1427163"/>
          <p14:tracePt t="17968" x="2932113" y="1420813"/>
          <p14:tracePt t="17978" x="2813050" y="1412875"/>
          <p14:tracePt t="17988" x="2566988" y="1412875"/>
          <p14:tracePt t="17992" x="2511425" y="1412875"/>
          <p14:tracePt t="18004" x="2392363" y="1412875"/>
          <p14:tracePt t="18008" x="2266950" y="1441450"/>
          <p14:tracePt t="18019" x="2133600" y="1470025"/>
          <p14:tracePt t="18029" x="1868488" y="1546225"/>
          <p14:tracePt t="18034" x="1825625" y="1560513"/>
          <p14:tracePt t="18044" x="1714500" y="1601788"/>
          <p14:tracePt t="18048" x="1609725" y="1644650"/>
          <p14:tracePt t="18058" x="1531938" y="1700213"/>
          <p14:tracePt t="18068" x="1398588" y="1798638"/>
          <p14:tracePt t="18074" x="1377950" y="1812925"/>
          <p14:tracePt t="18085" x="1308100" y="1868488"/>
          <p14:tracePt t="18088" x="1244600" y="1909763"/>
          <p14:tracePt t="18099" x="1189038" y="1958975"/>
          <p14:tracePt t="18112" x="1112838" y="2028825"/>
          <p14:tracePt t="18114" x="1090613" y="2051050"/>
          <p14:tracePt t="18124" x="1049338" y="2085975"/>
          <p14:tracePt t="18130" x="1014413" y="2133600"/>
          <p14:tracePt t="18140" x="973138" y="2190750"/>
          <p14:tracePt t="18150" x="889000" y="2295525"/>
          <p14:tracePt t="18154" x="874713" y="2316163"/>
          <p14:tracePt t="18164" x="839788" y="2386013"/>
          <p14:tracePt t="18170" x="796925" y="2449513"/>
          <p14:tracePt t="18180" x="755650" y="2603500"/>
          <p14:tracePt t="18190" x="700088" y="2792413"/>
          <p14:tracePt t="18194" x="692150" y="2827338"/>
          <p14:tracePt t="18204" x="677863" y="2925763"/>
          <p14:tracePt t="18210" x="657225" y="3016250"/>
          <p14:tracePt t="18220" x="650875" y="3100388"/>
          <p14:tracePt t="18231" x="622300" y="3260725"/>
          <p14:tracePt t="18237" x="622300" y="3303588"/>
          <p14:tracePt t="18249" x="608013" y="3387725"/>
          <p14:tracePt t="18250" x="601663" y="3478213"/>
          <p14:tracePt t="18260" x="601663" y="3562350"/>
          <p14:tracePt t="18270" x="601663" y="3702050"/>
          <p14:tracePt t="18276" x="601663" y="3730625"/>
          <p14:tracePt t="18286" x="601663" y="3800475"/>
          <p14:tracePt t="18290" x="601663" y="3862388"/>
          <p14:tracePt t="18301" x="601663" y="3940175"/>
          <p14:tracePt t="18311" x="601663" y="4065588"/>
          <p14:tracePt t="18317" x="601663" y="4094163"/>
          <p14:tracePt t="18326" x="601663" y="4164013"/>
          <p14:tracePt t="18330" x="608013" y="4227513"/>
          <p14:tracePt t="18340" x="615950" y="4303713"/>
          <p14:tracePt t="18352" x="630238" y="4437063"/>
          <p14:tracePt t="18356" x="630238" y="4464050"/>
          <p14:tracePt t="18366" x="650875" y="4556125"/>
          <p14:tracePt t="18372" x="657225" y="4625975"/>
          <p14:tracePt t="18382" x="665163" y="4695825"/>
          <p14:tracePt t="18392" x="671513" y="4800600"/>
          <p14:tracePt t="18396" x="677863" y="4821238"/>
          <p14:tracePt t="18406" x="677863" y="4864100"/>
          <p14:tracePt t="18412" x="692150" y="4899025"/>
          <p14:tracePt t="18422" x="700088" y="4940300"/>
          <p14:tracePt t="18433" x="720725" y="4995863"/>
          <p14:tracePt t="18436" x="735013" y="5024438"/>
          <p14:tracePt t="18446" x="755650" y="5045075"/>
          <p14:tracePt t="18452" x="755650" y="5059363"/>
          <p14:tracePt t="18463" x="769938" y="5080000"/>
          <p14:tracePt t="18473" x="790575" y="5108575"/>
          <p14:tracePt t="18488" x="796925" y="5122863"/>
          <p14:tracePt t="18492" x="811213" y="5137150"/>
          <p14:tracePt t="18502" x="825500" y="5149850"/>
          <p14:tracePt t="18512" x="860425" y="5184775"/>
          <p14:tracePt t="18518" x="874713" y="5199063"/>
          <p14:tracePt t="18528" x="895350" y="5213350"/>
          <p14:tracePt t="18532" x="930275" y="5241925"/>
          <p14:tracePt t="18542" x="973138" y="5268913"/>
          <p14:tracePt t="18552" x="1049338" y="5311775"/>
          <p14:tracePt t="18558" x="1063625" y="5318125"/>
          <p14:tracePt t="18568" x="1112838" y="5338763"/>
          <p14:tracePt t="18574" x="1174750" y="5360988"/>
          <p14:tracePt t="18584" x="1231900" y="5387975"/>
          <p14:tracePt t="18594" x="1343025" y="5430838"/>
          <p14:tracePt t="18598" x="1371600" y="5445125"/>
          <p14:tracePt t="18608" x="1433513" y="5472113"/>
          <p14:tracePt t="18615" x="1497013" y="5500688"/>
          <p14:tracePt t="18624" x="1546225" y="5521325"/>
          <p14:tracePt t="18634" x="1644650" y="5549900"/>
          <p14:tracePt t="18638" x="1665288" y="5556250"/>
          <p14:tracePt t="18648" x="1720850" y="5576888"/>
          <p14:tracePt t="18654" x="1784350" y="5584825"/>
          <p14:tracePt t="18664" x="1839913" y="5599113"/>
          <p14:tracePt t="18674" x="1930400" y="5605463"/>
          <p14:tracePt t="18678" x="1952625" y="5611813"/>
          <p14:tracePt t="18690" x="2000250" y="5611813"/>
          <p14:tracePt t="18694" x="2049463" y="5619750"/>
          <p14:tracePt t="18704" x="2133600" y="5634038"/>
          <p14:tracePt t="18714" x="2238375" y="5654675"/>
          <p14:tracePt t="18720" x="2259013" y="5654675"/>
          <p14:tracePt t="18730" x="2308225" y="5661025"/>
          <p14:tracePt t="18734" x="2365375" y="5668963"/>
          <p14:tracePt t="18744" x="2406650" y="5668963"/>
          <p14:tracePt t="18754" x="2482850" y="5681663"/>
          <p14:tracePt t="18760" x="2497138" y="5681663"/>
          <p14:tracePt t="18770" x="2532063" y="5681663"/>
          <p14:tracePt t="18774" x="2574925" y="5689600"/>
          <p14:tracePt t="18784" x="2616200" y="5689600"/>
          <p14:tracePt t="18794" x="2693988" y="5689600"/>
          <p14:tracePt t="18800" x="2714625" y="5689600"/>
          <p14:tracePt t="18810" x="2763838" y="5689600"/>
          <p14:tracePt t="18816" x="2819400" y="5689600"/>
          <p14:tracePt t="18826" x="2874963" y="5689600"/>
          <p14:tracePt t="18837" x="2952750" y="5689600"/>
          <p14:tracePt t="18841" x="2959100" y="5689600"/>
          <p14:tracePt t="18851" x="2979738" y="5689600"/>
          <p14:tracePt t="18857" x="2994025" y="5689600"/>
          <p14:tracePt t="18868" x="3008313" y="5689600"/>
          <p14:tracePt t="18878" x="3022600" y="5689600"/>
          <p14:tracePt t="18891" x="3028950" y="5689600"/>
          <p14:tracePt t="18897" x="3036888" y="5689600"/>
          <p14:tracePt t="18907" x="3049588" y="5681663"/>
          <p14:tracePt t="18918" x="3063875" y="5681663"/>
          <p14:tracePt t="18926" x="3071813" y="5681663"/>
          <p14:tracePt t="18936" x="3078163" y="5681663"/>
          <p14:tracePt t="21474" x="3078163" y="5675313"/>
          <p14:tracePt t="21484" x="3078163" y="5661025"/>
          <p14:tracePt t="21494" x="3078163" y="5619750"/>
          <p14:tracePt t="21498" x="3078163" y="5605463"/>
          <p14:tracePt t="21509" x="3071813" y="5570538"/>
          <p14:tracePt t="21515" x="3057525" y="5521325"/>
          <p14:tracePt t="21524" x="3043238" y="5457825"/>
          <p14:tracePt t="21534" x="3014663" y="5373688"/>
          <p14:tracePt t="21538" x="3008313" y="5353050"/>
          <p14:tracePt t="21548" x="3001963" y="5311775"/>
          <p14:tracePt t="21554" x="2987675" y="5262563"/>
          <p14:tracePt t="21564" x="2973388" y="5219700"/>
          <p14:tracePt t="21574" x="2952750" y="5149850"/>
          <p14:tracePt t="21585" x="2944813" y="5114925"/>
          <p14:tracePt t="21591" x="2944813" y="5102225"/>
          <p14:tracePt t="21596" x="2932113" y="5059363"/>
          <p14:tracePt t="21604" x="2924175" y="5010150"/>
          <p14:tracePt t="21614" x="2903538" y="4926013"/>
          <p14:tracePt t="21620" x="2897188" y="4899025"/>
          <p14:tracePt t="21630" x="2874963" y="4841875"/>
          <p14:tracePt t="21634" x="2840038" y="4786313"/>
          <p14:tracePt t="21644" x="2813050" y="4716463"/>
          <p14:tracePt t="21654" x="2770188" y="4605338"/>
          <p14:tracePt t="21660" x="2755900" y="4583113"/>
          <p14:tracePt t="21670" x="2749550" y="4541838"/>
          <p14:tracePt t="21674" x="2743200" y="4513263"/>
          <p14:tracePt t="21687" x="2735263" y="4478338"/>
          <p14:tracePt t="21696" x="2728913" y="4352925"/>
          <p14:tracePt t="21701" x="2728913" y="4297363"/>
          <p14:tracePt t="21711" x="2728913" y="4191000"/>
          <p14:tracePt t="21717" x="2728913" y="4121150"/>
          <p14:tracePt t="21727" x="2728913" y="4051300"/>
          <p14:tracePt t="21736" x="2743200" y="3919538"/>
          <p14:tracePt t="21741" x="2743200" y="3897313"/>
          <p14:tracePt t="21753" x="2755900" y="3841750"/>
          <p14:tracePt t="21757" x="2763838" y="3765550"/>
          <p14:tracePt t="21767" x="2784475" y="3687763"/>
          <p14:tracePt t="21777" x="2833688" y="3562350"/>
          <p14:tracePt t="21781" x="2840038" y="3548063"/>
          <p14:tracePt t="21791" x="2847975" y="3498850"/>
          <p14:tracePt t="21797" x="2868613" y="3457575"/>
          <p14:tracePt t="21807" x="2897188" y="3414713"/>
          <p14:tracePt t="21817" x="2944813" y="3352800"/>
          <p14:tracePt t="21822" x="2952750" y="3344863"/>
          <p14:tracePt t="21832" x="2973388" y="3316288"/>
          <p14:tracePt t="21836" x="3001963" y="3275013"/>
          <p14:tracePt t="21846" x="3014663" y="3240088"/>
          <p14:tracePt t="21856" x="3043238" y="3170238"/>
          <p14:tracePt t="21862" x="3057525" y="3127375"/>
          <p14:tracePt t="21872" x="3071813" y="3086100"/>
          <p14:tracePt t="21876" x="3086100" y="3036888"/>
          <p14:tracePt t="21886" x="3106738" y="3001963"/>
          <p14:tracePt t="21896" x="3127375" y="2938463"/>
          <p14:tracePt t="21902" x="3133725" y="2932113"/>
          <p14:tracePt t="21912" x="3141663" y="2911475"/>
          <p14:tracePt t="21919" x="3148013" y="2876550"/>
          <p14:tracePt t="21928" x="3155950" y="2855913"/>
          <p14:tracePt t="21939" x="3162300" y="2833688"/>
          <p14:tracePt t="21942" x="3162300" y="2827338"/>
          <p14:tracePt t="21952" x="3162300" y="2819400"/>
          <p14:tracePt t="21969" x="3162300" y="2813050"/>
          <p14:tracePt t="22018" x="3162300" y="2806700"/>
          <p14:tracePt t="22194" x="3155950" y="2798763"/>
          <p14:tracePt t="22200" x="3133725" y="2798763"/>
          <p14:tracePt t="22210" x="3106738" y="2778125"/>
          <p14:tracePt t="22220" x="3057525" y="2757488"/>
          <p14:tracePt t="22224" x="3043238" y="2743200"/>
          <p14:tracePt t="22234" x="3014663" y="2728913"/>
          <p14:tracePt t="22240" x="2973388" y="2708275"/>
          <p14:tracePt t="22252" x="2932113" y="2693988"/>
          <p14:tracePt t="22260" x="2833688" y="2659063"/>
          <p14:tracePt t="22270" x="2763838" y="2644775"/>
          <p14:tracePt t="22276" x="2735263" y="2630488"/>
          <p14:tracePt t="22280" x="2665413" y="2609850"/>
          <p14:tracePt t="22290" x="2589213" y="2595563"/>
          <p14:tracePt t="22300" x="2482850" y="2568575"/>
          <p14:tracePt t="22306" x="2462213" y="2568575"/>
          <p14:tracePt t="22316" x="2400300" y="2560638"/>
          <p14:tracePt t="22320" x="2336800" y="2554288"/>
          <p14:tracePt t="22330" x="2287588" y="2547938"/>
          <p14:tracePt t="22340" x="2211388" y="2547938"/>
          <p14:tracePt t="22346" x="2189163" y="2540000"/>
          <p14:tracePt t="22356" x="2147888" y="2540000"/>
          <p14:tracePt t="22360" x="2112963" y="2540000"/>
          <p14:tracePt t="22370" x="2070100" y="2540000"/>
          <p14:tracePt t="22383" x="2035175" y="2547938"/>
          <p14:tracePt t="22387" x="2022475" y="2547938"/>
          <p14:tracePt t="22398" x="2008188" y="2554288"/>
          <p14:tracePt t="22403" x="1993900" y="2574925"/>
          <p14:tracePt t="22412" x="1979613" y="2582863"/>
          <p14:tracePt t="22423" x="1952625" y="2609850"/>
          <p14:tracePt t="22428" x="1944688" y="2617788"/>
          <p14:tracePt t="22440" x="1938338" y="2630488"/>
          <p14:tracePt t="22442" x="1924050" y="2644775"/>
          <p14:tracePt t="22452" x="1924050" y="2667000"/>
          <p14:tracePt t="22462" x="1909763" y="2693988"/>
          <p14:tracePt t="22466" x="1903413" y="2701925"/>
          <p14:tracePt t="22476" x="1903413" y="2714625"/>
          <p14:tracePt t="22482" x="1895475" y="2736850"/>
          <p14:tracePt t="22492" x="1881188" y="2757488"/>
          <p14:tracePt t="22503" x="1874838" y="2813050"/>
          <p14:tracePt t="22513" x="1874838" y="2841625"/>
          <p14:tracePt t="22521" x="1874838" y="2855913"/>
          <p14:tracePt t="22525" x="1874838" y="2882900"/>
          <p14:tracePt t="22534" x="1874838" y="2911475"/>
          <p14:tracePt t="22543" x="1874838" y="2967038"/>
          <p14:tracePt t="22549" x="1874838" y="2981325"/>
          <p14:tracePt t="22559" x="1874838" y="3016250"/>
          <p14:tracePt t="22562" x="1881188" y="3044825"/>
          <p14:tracePt t="22574" x="1889125" y="3071813"/>
          <p14:tracePt t="22583" x="1889125" y="3121025"/>
          <p14:tracePt t="22588" x="1889125" y="3127375"/>
          <p14:tracePt t="22598" x="1895475" y="3149600"/>
          <p14:tracePt t="22604" x="1895475" y="3176588"/>
          <p14:tracePt t="22614" x="1895475" y="3198813"/>
          <p14:tracePt t="22624" x="1909763" y="3260725"/>
          <p14:tracePt t="22628" x="1917700" y="3268663"/>
          <p14:tracePt t="22638" x="1924050" y="3295650"/>
          <p14:tracePt t="22644" x="1938338" y="3330575"/>
          <p14:tracePt t="22654" x="1944688" y="3344863"/>
          <p14:tracePt t="22664" x="1952625" y="3373438"/>
          <p14:tracePt t="22670" x="1958975" y="3387725"/>
          <p14:tracePt t="22680" x="1973263" y="3408363"/>
          <p14:tracePt t="22686" x="1979613" y="3414713"/>
          <p14:tracePt t="22694" x="1993900" y="3429000"/>
          <p14:tracePt t="22700" x="1993900" y="3449638"/>
          <p14:tracePt t="22710" x="2014538" y="3463925"/>
          <p14:tracePt t="22720" x="2028825" y="3498850"/>
          <p14:tracePt t="22726" x="2035175" y="3505200"/>
          <p14:tracePt t="22737" x="2057400" y="3527425"/>
          <p14:tracePt t="22741" x="2092325" y="3548063"/>
          <p14:tracePt t="22751" x="2127250" y="3582988"/>
          <p14:tracePt t="22761" x="2189163" y="3638550"/>
          <p14:tracePt t="22766" x="2203450" y="3646488"/>
          <p14:tracePt t="22776" x="2238375" y="3673475"/>
          <p14:tracePt t="22780" x="2273300" y="3702050"/>
          <p14:tracePt t="22790" x="2336800" y="3736975"/>
          <p14:tracePt t="22800" x="2386013" y="3765550"/>
          <p14:tracePt t="22806" x="2400300" y="3778250"/>
          <p14:tracePt t="22816" x="2427288" y="3786188"/>
          <p14:tracePt t="22820" x="2447925" y="3800475"/>
          <p14:tracePt t="22830" x="2470150" y="3813175"/>
          <p14:tracePt t="22842" x="2511425" y="3835400"/>
          <p14:tracePt t="22846" x="2519363" y="3835400"/>
          <p14:tracePt t="22856" x="2540000" y="3848100"/>
          <p14:tracePt t="22862" x="2566988" y="3856038"/>
          <p14:tracePt t="22872" x="2581275" y="3862388"/>
          <p14:tracePt t="22882" x="2601913" y="3862388"/>
          <p14:tracePt t="22886" x="2609850" y="3862388"/>
          <p14:tracePt t="22896" x="2624138" y="3862388"/>
          <p14:tracePt t="22902" x="2644775" y="3862388"/>
          <p14:tracePt t="22912" x="2659063" y="3862388"/>
          <p14:tracePt t="22922" x="2700338" y="3848100"/>
          <p14:tracePt t="22926" x="2700338" y="3841750"/>
          <p14:tracePt t="22937" x="2720975" y="3835400"/>
          <p14:tracePt t="22942" x="2728913" y="3821113"/>
          <p14:tracePt t="22954" x="2755900" y="3813175"/>
          <p14:tracePt t="22963" x="2778125" y="3792538"/>
          <p14:tracePt t="22970" x="2790825" y="3786188"/>
          <p14:tracePt t="22979" x="2813050" y="3771900"/>
          <p14:tracePt t="22983" x="2825750" y="3765550"/>
          <p14:tracePt t="22993" x="2833688" y="3757613"/>
          <p14:tracePt t="23003" x="2840038" y="3736975"/>
          <p14:tracePt t="23008" x="2840038" y="3730625"/>
          <p14:tracePt t="23018" x="2847975" y="3722688"/>
          <p14:tracePt t="23022" x="2847975" y="3716338"/>
          <p14:tracePt t="23032" x="2847975" y="3702050"/>
          <p14:tracePt t="23042" x="2847975" y="3687763"/>
          <p14:tracePt t="23058" x="2847975" y="3673475"/>
          <p14:tracePt t="23064" x="2854325" y="3652838"/>
          <p14:tracePt t="23074" x="2854325" y="3638550"/>
          <p14:tracePt t="23084" x="2860675" y="3624263"/>
          <p14:tracePt t="23088" x="2860675" y="3617913"/>
          <p14:tracePt t="23098" x="2868613" y="3603625"/>
          <p14:tracePt t="23104" x="2868613" y="3597275"/>
          <p14:tracePt t="23114" x="2868613" y="3582988"/>
          <p14:tracePt t="23125" x="2874963" y="3562350"/>
          <p14:tracePt t="23128" x="2882900" y="3548063"/>
          <p14:tracePt t="23138" x="2889250" y="3533775"/>
          <p14:tracePt t="23144" x="2897188" y="3513138"/>
          <p14:tracePt t="23154" x="2897188" y="3492500"/>
          <p14:tracePt t="23164" x="2903538" y="3449638"/>
          <p14:tracePt t="23168" x="2909888" y="3435350"/>
          <p14:tracePt t="23178" x="2909888" y="3400425"/>
          <p14:tracePt t="23185" x="2909888" y="3373438"/>
          <p14:tracePt t="23195" x="2909888" y="3338513"/>
          <p14:tracePt t="23204" x="2909888" y="3303588"/>
          <p14:tracePt t="23211" x="2909888" y="3295650"/>
          <p14:tracePt t="23222" x="2909888" y="3275013"/>
          <p14:tracePt t="23225" x="2909888" y="3260725"/>
          <p14:tracePt t="23236" x="2909888" y="3240088"/>
          <p14:tracePt t="23257" x="2909888" y="3211513"/>
          <p14:tracePt t="23263" x="2909888" y="3190875"/>
          <p14:tracePt t="23265" x="2903538" y="3184525"/>
          <p14:tracePt t="23275" x="2897188" y="3170238"/>
          <p14:tracePt t="23284" x="2882900" y="3135313"/>
          <p14:tracePt t="23300" x="2874963" y="3121025"/>
          <p14:tracePt t="23306" x="2868613" y="3114675"/>
          <p14:tracePt t="23316" x="2868613" y="3086100"/>
          <p14:tracePt t="23330" x="2860675" y="3079750"/>
          <p14:tracePt t="23340" x="2854325" y="3065463"/>
          <p14:tracePt t="23346" x="2854325" y="3051175"/>
          <p14:tracePt t="23356" x="2840038" y="3044825"/>
          <p14:tracePt t="23366" x="2833688" y="3022600"/>
          <p14:tracePt t="23370" x="2825750" y="3022600"/>
          <p14:tracePt t="23380" x="2819400" y="3009900"/>
          <p14:tracePt t="23386" x="2813050" y="2995613"/>
          <p14:tracePt t="23396" x="2805113" y="2987675"/>
          <p14:tracePt t="23406" x="2798763" y="2981325"/>
          <p14:tracePt t="23410" x="2790825" y="2973388"/>
          <p14:tracePt t="23426" x="2784475" y="2967038"/>
          <p14:tracePt t="23436" x="2784475" y="2960688"/>
          <p14:tracePt t="23446" x="2778125" y="2960688"/>
          <p14:tracePt t="23466" x="2770188" y="2952750"/>
          <p14:tracePt t="23486" x="2763838" y="2952750"/>
          <p14:tracePt t="23502" x="2755900" y="2946400"/>
          <p14:tracePt t="23506" x="2743200" y="2938463"/>
          <p14:tracePt t="23516" x="2743200" y="2932113"/>
          <p14:tracePt t="23528" x="2728913" y="2932113"/>
          <p14:tracePt t="23532" x="2720975" y="2932113"/>
          <p14:tracePt t="23542" x="2714625" y="2925763"/>
          <p14:tracePt t="23548" x="2708275" y="2925763"/>
          <p14:tracePt t="23568" x="2693988" y="2925763"/>
          <p14:tracePt t="23572" x="2686050" y="2917825"/>
          <p14:tracePt t="23582" x="2679700" y="2917825"/>
          <p14:tracePt t="23588" x="2659063" y="2917825"/>
          <p14:tracePt t="23598" x="2636838" y="2911475"/>
          <p14:tracePt t="23609" x="2554288" y="2897188"/>
          <p14:tracePt t="23619" x="2525713" y="2897188"/>
          <p14:tracePt t="23622" x="2505075" y="2890838"/>
          <p14:tracePt t="23628" x="2482850" y="2890838"/>
          <p14:tracePt t="23638" x="2455863" y="2890838"/>
          <p14:tracePt t="23648" x="2427288" y="2890838"/>
          <p14:tracePt t="23654" x="2420938" y="2890838"/>
          <p14:tracePt t="23664" x="2413000" y="2890838"/>
          <p14:tracePt t="23669" x="2400300" y="2890838"/>
          <p14:tracePt t="23678" x="2386013" y="2890838"/>
          <p14:tracePt t="23688" x="2371725" y="2890838"/>
          <p14:tracePt t="23704" x="2357438" y="2890838"/>
          <p14:tracePt t="23708" x="2351088" y="2890838"/>
          <p14:tracePt t="23718" x="2336800" y="2890838"/>
          <p14:tracePt t="23728" x="2322513" y="2890838"/>
          <p14:tracePt t="23734" x="2316163" y="2890838"/>
          <p14:tracePt t="23744" x="2308225" y="2890838"/>
          <p14:tracePt t="23748" x="2301875" y="2890838"/>
          <p14:tracePt t="23770" x="2295525" y="2897188"/>
          <p14:tracePt t="23774" x="2287588" y="2897188"/>
          <p14:tracePt t="23784" x="2281238" y="2897188"/>
          <p14:tracePt t="23791" x="2273300" y="2903538"/>
          <p14:tracePt t="23811" x="2259013" y="2911475"/>
          <p14:tracePt t="23814" x="2259013" y="2917825"/>
          <p14:tracePt t="23824" x="2252663" y="2917825"/>
          <p14:tracePt t="23830" x="2246313" y="2925763"/>
          <p14:tracePt t="23840" x="2238375" y="2932113"/>
          <p14:tracePt t="23850" x="2224088" y="2946400"/>
          <p14:tracePt t="23864" x="2211388" y="2952750"/>
          <p14:tracePt t="23871" x="2203450" y="2967038"/>
          <p14:tracePt t="23880" x="2189163" y="2973388"/>
          <p14:tracePt t="23890" x="2176463" y="2987675"/>
          <p14:tracePt t="23896" x="2176463" y="2995613"/>
          <p14:tracePt t="23906" x="2168525" y="3001963"/>
          <p14:tracePt t="23910" x="2162175" y="3009900"/>
          <p14:tracePt t="23921" x="2154238" y="3022600"/>
          <p14:tracePt t="23931" x="2147888" y="3036888"/>
          <p14:tracePt t="23937" x="2147888" y="3044825"/>
          <p14:tracePt t="23946" x="2141538" y="3044825"/>
          <p14:tracePt t="23950" x="2133600" y="3057525"/>
          <p14:tracePt t="23960" x="2127250" y="3057525"/>
          <p14:tracePt t="23970" x="2119313" y="3071813"/>
          <p14:tracePt t="23976" x="2119313" y="3079750"/>
          <p14:tracePt t="23986" x="2106613" y="3086100"/>
          <p14:tracePt t="23992" x="2106613" y="3092450"/>
          <p14:tracePt t="24002" x="2098675" y="3106738"/>
          <p14:tracePt t="24012" x="2084388" y="3121025"/>
          <p14:tracePt t="24016" x="2084388" y="3127375"/>
          <p14:tracePt t="24026" x="2078038" y="3141663"/>
          <p14:tracePt t="24032" x="2070100" y="3149600"/>
          <p14:tracePt t="24042" x="2063750" y="3155950"/>
          <p14:tracePt t="24052" x="2057400" y="3184525"/>
          <p14:tracePt t="24056" x="2049463" y="3184525"/>
          <p14:tracePt t="24066" x="2043113" y="3190875"/>
          <p14:tracePt t="24072" x="2035175" y="3205163"/>
          <p14:tracePt t="24082" x="2028825" y="3219450"/>
          <p14:tracePt t="24092" x="2022475" y="3240088"/>
          <p14:tracePt t="24096" x="2022475" y="3246438"/>
          <p14:tracePt t="24108" x="2014538" y="3254375"/>
          <p14:tracePt t="24112" x="2014538" y="3260725"/>
          <p14:tracePt t="24122" x="2014538" y="3275013"/>
          <p14:tracePt t="24132" x="2008188" y="3295650"/>
          <p14:tracePt t="24148" x="2000250" y="3309938"/>
          <p14:tracePt t="24153" x="2000250" y="3330575"/>
          <p14:tracePt t="24162" x="1993900" y="3344863"/>
          <p14:tracePt t="24173" x="1993900" y="3365500"/>
          <p14:tracePt t="24178" x="1987550" y="3365500"/>
          <p14:tracePt t="24189" x="1987550" y="3373438"/>
          <p14:tracePt t="24192" x="1979613" y="3394075"/>
          <p14:tracePt t="24213" x="1979613" y="3414713"/>
          <p14:tracePt t="24228" x="1979613" y="3429000"/>
          <p14:tracePt t="24234" x="1979613" y="3443288"/>
          <p14:tracePt t="24245" x="1979613" y="3449638"/>
          <p14:tracePt t="24255" x="1979613" y="3470275"/>
          <p14:tracePt t="24258" x="1979613" y="3478213"/>
          <p14:tracePt t="24269" x="1979613" y="3498850"/>
          <p14:tracePt t="24274" x="1979613" y="3513138"/>
          <p14:tracePt t="24284" x="1987550" y="3527425"/>
          <p14:tracePt t="24294" x="2000250" y="3554413"/>
          <p14:tracePt t="24298" x="2000250" y="3562350"/>
          <p14:tracePt t="24308" x="2008188" y="3576638"/>
          <p14:tracePt t="24314" x="2014538" y="3589338"/>
          <p14:tracePt t="24325" x="2014538" y="3597275"/>
          <p14:tracePt t="24335" x="2028825" y="3617913"/>
          <p14:tracePt t="24342" x="2028825" y="3624263"/>
          <p14:tracePt t="24351" x="2043113" y="3638550"/>
          <p14:tracePt t="24355" x="2049463" y="3646488"/>
          <p14:tracePt t="24364" x="2063750" y="3673475"/>
          <p14:tracePt t="24374" x="2084388" y="3687763"/>
          <p14:tracePt t="24380" x="2092325" y="3702050"/>
          <p14:tracePt t="24390" x="2106613" y="3708400"/>
          <p14:tracePt t="24394" x="2119313" y="3722688"/>
          <p14:tracePt t="24404" x="2141538" y="3736975"/>
          <p14:tracePt t="24414" x="2168525" y="3757613"/>
          <p14:tracePt t="24422" x="2182813" y="3771900"/>
          <p14:tracePt t="24430" x="2203450" y="3778250"/>
          <p14:tracePt t="24434" x="2224088" y="3792538"/>
          <p14:tracePt t="24444" x="2246313" y="3806825"/>
          <p14:tracePt t="24456" x="2266950" y="3821113"/>
          <p14:tracePt t="24460" x="2281238" y="3827463"/>
          <p14:tracePt t="24471" x="2295525" y="3835400"/>
          <p14:tracePt t="24476" x="2316163" y="3848100"/>
          <p14:tracePt t="24486" x="2330450" y="3856038"/>
          <p14:tracePt t="24496" x="2365375" y="3870325"/>
          <p14:tracePt t="24500" x="2371725" y="3876675"/>
          <p14:tracePt t="24510" x="2392363" y="3884613"/>
          <p14:tracePt t="24516" x="2400300" y="3884613"/>
          <p14:tracePt t="24526" x="2420938" y="3897313"/>
          <p14:tracePt t="24536" x="2441575" y="3905250"/>
          <p14:tracePt t="24550" x="2462213" y="3919538"/>
          <p14:tracePt t="24556" x="2482850" y="3925888"/>
          <p14:tracePt t="24566" x="2505075" y="3925888"/>
          <p14:tracePt t="24576" x="2546350" y="3940175"/>
          <p14:tracePt t="24582" x="2554288" y="3940175"/>
          <p14:tracePt t="24592" x="2581275" y="3954463"/>
          <p14:tracePt t="24596" x="2624138" y="3954463"/>
          <p14:tracePt t="24606" x="2659063" y="3954463"/>
          <p14:tracePt t="24616" x="2728913" y="3954463"/>
          <p14:tracePt t="24622" x="2743200" y="3954463"/>
          <p14:tracePt t="24632" x="2770188" y="3954463"/>
          <p14:tracePt t="24637" x="2790825" y="3954463"/>
          <p14:tracePt t="24647" x="2805113" y="3954463"/>
          <p14:tracePt t="24657" x="2819400" y="3946525"/>
          <p14:tracePt t="24668" x="2825750" y="3946525"/>
          <p14:tracePt t="28026" x="2825750" y="3940175"/>
          <p14:tracePt t="28036" x="2819400" y="3932238"/>
          <p14:tracePt t="28046" x="2798763" y="3911600"/>
          <p14:tracePt t="28052" x="2784475" y="3890963"/>
          <p14:tracePt t="28062" x="2763838" y="3884613"/>
          <p14:tracePt t="28066" x="2749550" y="3862388"/>
          <p14:tracePt t="28076" x="2743200" y="3856038"/>
          <p14:tracePt t="28086" x="2714625" y="3841750"/>
          <p14:tracePt t="28092" x="2714625" y="3827463"/>
          <p14:tracePt t="28102" x="2700338" y="3821113"/>
          <p14:tracePt t="28106" x="2679700" y="3806825"/>
          <p14:tracePt t="28116" x="2665413" y="3800475"/>
          <p14:tracePt t="28126" x="2630488" y="3778250"/>
          <p14:tracePt t="28132" x="2616200" y="3778250"/>
          <p14:tracePt t="28142" x="2589213" y="3771900"/>
          <p14:tracePt t="28148" x="2566988" y="3765550"/>
          <p14:tracePt t="28158" x="2532063" y="3743325"/>
          <p14:tracePt t="28168" x="2470150" y="3716338"/>
          <p14:tracePt t="28173" x="2447925" y="3716338"/>
          <p14:tracePt t="28182" x="2420938" y="3695700"/>
          <p14:tracePt t="28188" x="2371725" y="3667125"/>
          <p14:tracePt t="28198" x="2308225" y="3632200"/>
          <p14:tracePt t="28208" x="2182813" y="3562350"/>
          <p14:tracePt t="28212" x="2154238" y="3554413"/>
          <p14:tracePt t="28224" x="2092325" y="3548063"/>
          <p14:tracePt t="28229" x="2043113" y="3541713"/>
          <p14:tracePt t="28240" x="2014538" y="3533775"/>
          <p14:tracePt t="28256" x="1952625" y="3513138"/>
          <p14:tracePt t="28264" x="1930400" y="3505200"/>
          <p14:tracePt t="28268" x="1903413" y="3498850"/>
          <p14:tracePt t="28278" x="1860550" y="3478213"/>
          <p14:tracePt t="28288" x="1776413" y="3443288"/>
          <p14:tracePt t="28294" x="1755775" y="3443288"/>
          <p14:tracePt t="28304" x="1657350" y="3422650"/>
          <p14:tracePt t="28308" x="1622425" y="3414713"/>
          <p14:tracePt t="28318" x="1587500" y="3414713"/>
          <p14:tracePt t="28328" x="1552575" y="3414713"/>
          <p14:tracePt t="28334" x="1546225" y="3414713"/>
          <p14:tracePt t="28344" x="1531938" y="3414713"/>
          <p14:tracePt t="28348" x="1511300" y="3414713"/>
          <p14:tracePt t="28358" x="1490663" y="3414713"/>
          <p14:tracePt t="28369" x="1462088" y="3408363"/>
          <p14:tracePt t="28376" x="1455738" y="3408363"/>
          <p14:tracePt t="28385" x="1427163" y="3387725"/>
          <p14:tracePt t="28390" x="1392238" y="3379788"/>
          <p14:tracePt t="28400" x="1363663" y="3373438"/>
          <p14:tracePt t="28410" x="1336675" y="3365500"/>
          <p14:tracePt t="28414" x="1322388" y="3365500"/>
          <p14:tracePt t="28424" x="1316038" y="3365500"/>
          <p14:tracePt t="28430" x="1308100" y="3365500"/>
          <p14:tracePt t="28440" x="1293813" y="3359150"/>
          <p14:tracePt t="28450" x="1266825" y="3338513"/>
          <p14:tracePt t="28455" x="1258888" y="3338513"/>
          <p14:tracePt t="28465" x="1238250" y="3316288"/>
          <p14:tracePt t="28470" x="1209675" y="3295650"/>
          <p14:tracePt t="28481" x="1182688" y="3268663"/>
          <p14:tracePt t="28492" x="1162050" y="3254375"/>
          <p14:tracePt t="28509" x="1154113" y="3246438"/>
          <p14:tracePt t="28526" x="1147763" y="3246438"/>
          <p14:tracePt t="28540" x="1139825" y="3246438"/>
          <p14:tracePt t="28546" x="1139825" y="3240088"/>
          <p14:tracePt t="28550" x="1133475" y="3240088"/>
          <p14:tracePt t="28560" x="1127125" y="3233738"/>
          <p14:tracePt t="28570" x="1112838" y="3211513"/>
          <p14:tracePt t="28586" x="1098550" y="3198813"/>
          <p14:tracePt t="28602" x="1098550" y="3190875"/>
          <p14:tracePt t="28612" x="1098550" y="3184525"/>
          <p14:tracePt t="28626" x="1098550" y="3176588"/>
          <p14:tracePt t="28632" x="1090613" y="3176588"/>
          <p14:tracePt t="28642" x="1090613" y="3162300"/>
          <p14:tracePt t="28652" x="1077913" y="3149600"/>
          <p14:tracePt t="28666" x="1063625" y="3135313"/>
          <p14:tracePt t="28672" x="1063625" y="3127375"/>
          <p14:tracePt t="28696" x="1063625" y="3121025"/>
          <p14:tracePt t="28762" x="1063625" y="3114675"/>
          <p14:tracePt t="28772" x="1055688" y="3114675"/>
          <p14:tracePt t="28809" x="1055688" y="3106738"/>
          <p14:tracePt t="28888" x="1063625" y="3106738"/>
          <p14:tracePt t="28894" x="1069975" y="3106738"/>
          <p14:tracePt t="28898" x="1077913" y="3106738"/>
          <p14:tracePt t="28908" x="1090613" y="3121025"/>
          <p14:tracePt t="28914" x="1104900" y="3127375"/>
          <p14:tracePt t="28924" x="1127125" y="3141663"/>
          <p14:tracePt t="28934" x="1182688" y="3149600"/>
          <p14:tracePt t="28938" x="1189038" y="3149600"/>
          <p14:tracePt t="28950" x="1209675" y="3149600"/>
          <p14:tracePt t="28954" x="1238250" y="3155950"/>
          <p14:tracePt t="28964" x="1258888" y="3155950"/>
          <p14:tracePt t="28974" x="1279525" y="3155950"/>
          <p14:tracePt t="28980" x="1293813" y="3155950"/>
          <p14:tracePt t="28991" x="1316038" y="3155950"/>
          <p14:tracePt t="28994" x="1336675" y="3155950"/>
          <p14:tracePt t="29004" x="1357313" y="3155950"/>
          <p14:tracePt t="29014" x="1392238" y="3162300"/>
          <p14:tracePt t="29020" x="1398588" y="3162300"/>
          <p14:tracePt t="29030" x="1412875" y="3162300"/>
          <p14:tracePt t="29035" x="1433513" y="3162300"/>
          <p14:tracePt t="29044" x="1441450" y="3170238"/>
          <p14:tracePt t="29054" x="1462088" y="3170238"/>
          <p14:tracePt t="29070" x="1468438" y="3170238"/>
          <p14:tracePt t="29076" x="1476375" y="3176588"/>
          <p14:tracePt t="29086" x="1490663" y="3176588"/>
          <p14:tracePt t="29096" x="1511300" y="3176588"/>
          <p14:tracePt t="29100" x="1525588" y="3176588"/>
          <p14:tracePt t="29110" x="1539875" y="3176588"/>
          <p14:tracePt t="29116" x="1560513" y="3176588"/>
          <p14:tracePt t="29126" x="1581150" y="3176588"/>
          <p14:tracePt t="29136" x="1616075" y="3176588"/>
          <p14:tracePt t="29140" x="1630363" y="3176588"/>
          <p14:tracePt t="29150" x="1651000" y="3176588"/>
          <p14:tracePt t="29156" x="1671638" y="3176588"/>
          <p14:tracePt t="29166" x="1693863" y="3170238"/>
          <p14:tracePt t="29176" x="1728788" y="3155950"/>
          <p14:tracePt t="29192" x="1749425" y="3155950"/>
          <p14:tracePt t="29196" x="1755775" y="3149600"/>
          <p14:tracePt t="29206" x="1763713" y="3149600"/>
          <p14:tracePt t="29216" x="1770063" y="3141663"/>
          <p14:tracePt t="29222" x="1776413" y="3141663"/>
          <p14:tracePt t="29236" x="1784350" y="3141663"/>
          <p14:tracePt t="29257" x="1798638" y="3141663"/>
          <p14:tracePt t="29266" x="1798638" y="3135313"/>
          <p14:tracePt t="29276" x="1804988" y="3135313"/>
          <p14:tracePt t="29308" x="1811338" y="3127375"/>
          <p14:tracePt t="29318" x="1811338" y="3121025"/>
          <p14:tracePt t="29328" x="1819275" y="3121025"/>
          <p14:tracePt t="29338" x="1819275" y="3114675"/>
          <p14:tracePt t="29352" x="1819275" y="3106738"/>
          <p14:tracePt t="29358" x="1825625" y="3106738"/>
          <p14:tracePt t="29368" x="1825625" y="3092450"/>
          <p14:tracePt t="29378" x="1839913" y="3079750"/>
          <p14:tracePt t="29382" x="1839913" y="3071813"/>
          <p14:tracePt t="29392" x="1846263" y="3057525"/>
          <p14:tracePt t="29398" x="1846263" y="3036888"/>
          <p14:tracePt t="29408" x="1846263" y="3016250"/>
          <p14:tracePt t="29418" x="1854200" y="2967038"/>
          <p14:tracePt t="29425" x="1854200" y="2960688"/>
          <p14:tracePt t="29434" x="1854200" y="2925763"/>
          <p14:tracePt t="29438" x="1854200" y="2897188"/>
          <p14:tracePt t="29448" x="1854200" y="2868613"/>
          <p14:tracePt t="29458" x="1854200" y="2819400"/>
          <p14:tracePt t="29464" x="1854200" y="2813050"/>
          <p14:tracePt t="29474" x="1860550" y="2784475"/>
          <p14:tracePt t="29478" x="1860550" y="2763838"/>
          <p14:tracePt t="29488" x="1860550" y="2736850"/>
          <p14:tracePt t="29498" x="1860550" y="2693988"/>
          <p14:tracePt t="29504" x="1860550" y="2687638"/>
          <p14:tracePt t="29514" x="1860550" y="2659063"/>
          <p14:tracePt t="29518" x="1860550" y="2638425"/>
          <p14:tracePt t="29530" x="1860550" y="2617788"/>
          <p14:tracePt t="29542" x="1860550" y="2589213"/>
          <p14:tracePt t="29545" x="1860550" y="2582863"/>
          <p14:tracePt t="29555" x="1860550" y="2568575"/>
          <p14:tracePt t="29560" x="1860550" y="2560638"/>
          <p14:tracePt t="29571" x="1860550" y="2554288"/>
          <p14:tracePt t="29582" x="1860550" y="2547938"/>
          <p14:tracePt t="29585" x="1860550" y="2540000"/>
          <p14:tracePt t="29595" x="1860550" y="2533650"/>
          <p14:tracePt t="29601" x="1860550" y="2525713"/>
          <p14:tracePt t="29610" x="1860550" y="2513013"/>
          <p14:tracePt t="29621" x="1860550" y="2505075"/>
          <p14:tracePt t="29625" x="1860550" y="2498725"/>
          <p14:tracePt t="29646" x="1860550" y="2490788"/>
          <p14:tracePt t="29681" x="1860550" y="2484438"/>
          <p14:tracePt t="29693" x="1854200" y="2476500"/>
          <p14:tracePt t="29701" x="1846263" y="2455863"/>
          <p14:tracePt t="29706" x="1839913" y="2449513"/>
          <p14:tracePt t="29716" x="1833563" y="2428875"/>
          <p14:tracePt t="29720" x="1825625" y="2414588"/>
          <p14:tracePt t="29730" x="1819275" y="2400300"/>
          <p14:tracePt t="29740" x="1811338" y="2386013"/>
          <p14:tracePt t="29746" x="1811338" y="2379663"/>
          <p14:tracePt t="29756" x="1804988" y="2371725"/>
          <p14:tracePt t="29762" x="1798638" y="2365375"/>
          <p14:tracePt t="29772" x="1798638" y="2359025"/>
          <p14:tracePt t="29782" x="1790700" y="2359025"/>
          <p14:tracePt t="29786" x="1790700" y="2351088"/>
          <p14:tracePt t="29802" x="1784350" y="2344738"/>
          <p14:tracePt t="29833" x="1784350" y="2336800"/>
          <p14:tracePt t="29857" x="1776413" y="2336800"/>
          <p14:tracePt t="29868" x="1770063" y="2336800"/>
          <p14:tracePt t="29882" x="1770063" y="2330450"/>
          <p14:tracePt t="29892" x="1763713" y="2324100"/>
          <p14:tracePt t="29902" x="1735138" y="2309813"/>
          <p14:tracePt t="29908" x="1728788" y="2301875"/>
          <p14:tracePt t="29918" x="1706563" y="2295525"/>
          <p14:tracePt t="29922" x="1679575" y="2274888"/>
          <p14:tracePt t="29933" x="1657350" y="2260600"/>
          <p14:tracePt t="29942" x="1616075" y="2246313"/>
          <p14:tracePt t="29948" x="1609725" y="2246313"/>
          <p14:tracePt t="29958" x="1595438" y="2239963"/>
          <p14:tracePt t="29962" x="1574800" y="2232025"/>
          <p14:tracePt t="29972" x="1546225" y="2225675"/>
          <p14:tracePt t="29984" x="1517650" y="2211388"/>
          <p14:tracePt t="29988" x="1511300" y="2211388"/>
          <p14:tracePt t="29998" x="1476375" y="2197100"/>
          <p14:tracePt t="30004" x="1447800" y="2182813"/>
          <p14:tracePt t="30014" x="1412875" y="2170113"/>
          <p14:tracePt t="30024" x="1357313" y="2147888"/>
          <p14:tracePt t="30028" x="1343025" y="2147888"/>
          <p14:tracePt t="30038" x="1322388" y="2141538"/>
          <p14:tracePt t="30045" x="1301750" y="2141538"/>
          <p14:tracePt t="30055" x="1287463" y="2141538"/>
          <p14:tracePt t="30064" x="1238250" y="2133600"/>
          <p14:tracePt t="30068" x="1231900" y="2133600"/>
          <p14:tracePt t="30078" x="1209675" y="2127250"/>
          <p14:tracePt t="30084" x="1189038" y="2127250"/>
          <p14:tracePt t="30094" x="1168400" y="2127250"/>
          <p14:tracePt t="30104" x="1133475" y="2120900"/>
          <p14:tracePt t="30110" x="1127125" y="2120900"/>
          <p14:tracePt t="30120" x="1104900" y="2120900"/>
          <p14:tracePt t="30124" x="1084263" y="2120900"/>
          <p14:tracePt t="30134" x="1069975" y="2120900"/>
          <p14:tracePt t="30144" x="1049338" y="2120900"/>
          <p14:tracePt t="30160" x="1042988" y="2120900"/>
          <p14:tracePt t="30165" x="1035050" y="2120900"/>
          <p14:tracePt t="30237" x="1028700" y="2120900"/>
          <p14:tracePt t="30270" x="1028700" y="2127250"/>
          <p14:tracePt t="30280" x="1028700" y="2141538"/>
          <p14:tracePt t="30286" x="1028700" y="2162175"/>
          <p14:tracePt t="30296" x="1028700" y="2176463"/>
          <p14:tracePt t="30306" x="1028700" y="2211388"/>
          <p14:tracePt t="30310" x="1028700" y="2217738"/>
          <p14:tracePt t="30320" x="1028700" y="2239963"/>
          <p14:tracePt t="30326" x="1028700" y="2266950"/>
          <p14:tracePt t="30336" x="1028700" y="2309813"/>
          <p14:tracePt t="30346" x="1055688" y="2386013"/>
          <p14:tracePt t="30352" x="1055688" y="2400300"/>
          <p14:tracePt t="30362" x="1063625" y="2435225"/>
          <p14:tracePt t="30365" x="1069975" y="2476500"/>
          <p14:tracePt t="30376" x="1077913" y="2505075"/>
          <p14:tracePt t="30386" x="1090613" y="2560638"/>
          <p14:tracePt t="30392" x="1098550" y="2582863"/>
          <p14:tracePt t="30402" x="1104900" y="2603500"/>
          <p14:tracePt t="30406" x="1112838" y="2638425"/>
          <p14:tracePt t="30416" x="1119188" y="2673350"/>
          <p14:tracePt t="30426" x="1133475" y="2728913"/>
          <p14:tracePt t="30432" x="1139825" y="2736850"/>
          <p14:tracePt t="30442" x="1147763" y="2771775"/>
          <p14:tracePt t="30448" x="1147763" y="2784475"/>
          <p14:tracePt t="30458" x="1154113" y="2813050"/>
          <p14:tracePt t="30468" x="1154113" y="2827338"/>
          <p14:tracePt t="30472" x="1154113" y="2833688"/>
          <p14:tracePt t="30482" x="1154113" y="2841625"/>
          <p14:tracePt t="30488" x="1162050" y="2855913"/>
          <p14:tracePt t="30498" x="1168400" y="2862263"/>
          <p14:tracePt t="30509" x="1174750" y="2882900"/>
          <p14:tracePt t="30512" x="1174750" y="2897188"/>
          <p14:tracePt t="30522" x="1174750" y="2903538"/>
          <p14:tracePt t="30528" x="1174750" y="2917825"/>
          <p14:tracePt t="30538" x="1182688" y="2932113"/>
          <p14:tracePt t="30548" x="1182688" y="2952750"/>
          <p14:tracePt t="30552" x="1182688" y="2960688"/>
          <p14:tracePt t="30564" x="1189038" y="2967038"/>
          <p14:tracePt t="30568" x="1189038" y="2973388"/>
          <p14:tracePt t="30578" x="1189038" y="2981325"/>
          <p14:tracePt t="30589" x="1189038" y="2987675"/>
          <p14:tracePt t="30594" x="1189038" y="2995613"/>
          <p14:tracePt t="30615" x="1189038" y="3001963"/>
          <p14:tracePt t="30629" x="1189038" y="3009900"/>
          <p14:tracePt t="30645" x="1196975" y="3016250"/>
          <p14:tracePt t="30649" x="1196975" y="3022600"/>
          <p14:tracePt t="30661" x="1203325" y="3022600"/>
          <p14:tracePt t="30670" x="1203325" y="3036888"/>
          <p14:tracePt t="30684" x="1203325" y="3044825"/>
          <p14:tracePt t="30690" x="1209675" y="3044825"/>
          <p14:tracePt t="30700" x="1209675" y="3057525"/>
          <p14:tracePt t="30710" x="1217613" y="3065463"/>
          <p14:tracePt t="30714" x="1223963" y="3065463"/>
          <p14:tracePt t="30725" x="1223963" y="3071813"/>
          <p14:tracePt t="30741" x="1231900" y="3071813"/>
          <p14:tracePt t="30750" x="1244600" y="3079750"/>
          <p14:tracePt t="30765" x="1258888" y="3079750"/>
          <p14:tracePt t="30771" x="1273175" y="3086100"/>
          <p14:tracePt t="30781" x="1293813" y="3086100"/>
          <p14:tracePt t="30791" x="1328738" y="3092450"/>
          <p14:tracePt t="30797" x="1336675" y="3092450"/>
          <p14:tracePt t="30806" x="1363663" y="3100388"/>
          <p14:tracePt t="30810" x="1392238" y="3100388"/>
          <p14:tracePt t="30820" x="1412875" y="3106738"/>
          <p14:tracePt t="30830" x="1462088" y="3106738"/>
          <p14:tracePt t="30836" x="1476375" y="3106738"/>
          <p14:tracePt t="30846" x="1497013" y="3106738"/>
          <p14:tracePt t="30850" x="1525588" y="3106738"/>
          <p14:tracePt t="30860" x="1546225" y="3100388"/>
          <p14:tracePt t="30870" x="1587500" y="3092450"/>
          <p14:tracePt t="30876" x="1595438" y="3092450"/>
          <p14:tracePt t="30887" x="1609725" y="3086100"/>
          <p14:tracePt t="30893" x="1616075" y="3079750"/>
          <p14:tracePt t="30903" x="1622425" y="3071813"/>
          <p14:tracePt t="30913" x="1644650" y="3051175"/>
          <p14:tracePt t="30917" x="1644650" y="3044825"/>
          <p14:tracePt t="30926" x="1657350" y="3030538"/>
          <p14:tracePt t="30932" x="1665288" y="3009900"/>
          <p14:tracePt t="30943" x="1679575" y="2973388"/>
          <p14:tracePt t="30952" x="1693863" y="2911475"/>
          <p14:tracePt t="30956" x="1693863" y="2890838"/>
          <p14:tracePt t="30966" x="1693863" y="2847975"/>
          <p14:tracePt t="30972" x="1693863" y="2806700"/>
          <p14:tracePt t="30982" x="1693863" y="2757488"/>
          <p14:tracePt t="30993" x="1651000" y="2617788"/>
          <p14:tracePt t="30996" x="1636713" y="2595563"/>
          <p14:tracePt t="31006" x="1622425" y="2547938"/>
          <p14:tracePt t="31012" x="1601788" y="2513013"/>
          <p14:tracePt t="31023" x="1601788" y="2498725"/>
          <p14:tracePt t="31033" x="1595438" y="2476500"/>
          <p14:tracePt t="31049" x="1595438" y="2470150"/>
          <p14:tracePt t="31052" x="1587500" y="2470150"/>
          <p14:tracePt t="31063" x="1587500" y="2463800"/>
          <p14:tracePt t="31072" x="1587500" y="2455863"/>
          <p14:tracePt t="31082" x="1587500" y="2449513"/>
          <p14:tracePt t="31113" x="1587500" y="2441575"/>
          <p14:tracePt t="31144" x="1587500" y="2435225"/>
          <p14:tracePt t="31855" x="1587500" y="2441575"/>
          <p14:tracePt t="31865" x="1587500" y="2449513"/>
          <p14:tracePt t="31875" x="1587500" y="2455863"/>
          <p14:tracePt t="31894" x="1595438" y="2463800"/>
          <p14:tracePt t="31901" x="1595438" y="2470150"/>
          <p14:tracePt t="31912" x="1601788" y="2476500"/>
          <p14:tracePt t="31925" x="1609725" y="2484438"/>
          <p14:tracePt t="31935" x="1616075" y="2484438"/>
          <p14:tracePt t="31951" x="1622425" y="2484438"/>
          <p14:tracePt t="31977" x="1630363" y="2484438"/>
          <p14:tracePt t="33166" x="1636713" y="2484438"/>
          <p14:tracePt t="33508" x="1636713" y="2476500"/>
          <p14:tracePt t="33514" x="1644650" y="2476500"/>
          <p14:tracePt t="33518" x="1644650" y="2470150"/>
          <p14:tracePt t="33529" x="1651000" y="2470150"/>
          <p14:tracePt t="33539" x="1651000" y="2463800"/>
          <p14:tracePt t="33555" x="1657350" y="2463800"/>
          <p14:tracePt t="33562" x="1657350" y="2455863"/>
          <p14:tracePt t="33581" x="1665288" y="2455863"/>
          <p14:tracePt t="33601" x="1671638" y="2455863"/>
          <p14:tracePt t="33611" x="1679575" y="2455863"/>
          <p14:tracePt t="33624" x="1685925" y="2455863"/>
          <p14:tracePt t="33640" x="1685925" y="2449513"/>
          <p14:tracePt t="33664" x="1693863" y="2449513"/>
          <p14:tracePt t="33711" x="1700213" y="2449513"/>
          <p14:tracePt t="33721" x="1706563" y="2449513"/>
          <p14:tracePt t="33741" x="1714500" y="2449513"/>
          <p14:tracePt t="33760" x="1720850" y="2449513"/>
          <p14:tracePt t="33770" x="1720850" y="2441575"/>
          <p14:tracePt t="33780" x="1735138" y="2435225"/>
          <p14:tracePt t="33796" x="1735138" y="2428875"/>
          <p14:tracePt t="33802" x="1741488" y="2428875"/>
          <p14:tracePt t="33812" x="1749425" y="2428875"/>
          <p14:tracePt t="33822" x="1770063" y="2414588"/>
          <p14:tracePt t="33832" x="1784350" y="2406650"/>
          <p14:tracePt t="33842" x="1798638" y="2406650"/>
          <p14:tracePt t="33852" x="1811338" y="2400300"/>
          <p14:tracePt t="33862" x="1854200" y="2386013"/>
          <p14:tracePt t="33876" x="1874838" y="2379663"/>
          <p14:tracePt t="33882" x="1895475" y="2371725"/>
          <p14:tracePt t="33892" x="1917700" y="2359025"/>
          <p14:tracePt t="33902" x="1958975" y="2351088"/>
          <p14:tracePt t="33908" x="1965325" y="2344738"/>
          <p14:tracePt t="33918" x="1993900" y="2336800"/>
          <p14:tracePt t="33922" x="2028825" y="2330450"/>
          <p14:tracePt t="33932" x="2049463" y="2324100"/>
          <p14:tracePt t="33942" x="2098675" y="2309813"/>
          <p14:tracePt t="33948" x="2112963" y="2309813"/>
          <p14:tracePt t="33958" x="2133600" y="2301875"/>
          <p14:tracePt t="33962" x="2176463" y="2301875"/>
          <p14:tracePt t="33972" x="2211388" y="2295525"/>
          <p14:tracePt t="33982" x="2273300" y="2295525"/>
          <p14:tracePt t="33988" x="2295525" y="2295525"/>
          <p14:tracePt t="33998" x="2336800" y="2295525"/>
          <p14:tracePt t="34002" x="2386013" y="2295525"/>
          <p14:tracePt t="34013" x="2435225" y="2301875"/>
          <p14:tracePt t="34025" x="2497138" y="2316163"/>
          <p14:tracePt t="34030" x="2505075" y="2316163"/>
          <p14:tracePt t="34038" x="2540000" y="2316163"/>
          <p14:tracePt t="34045" x="2566988" y="2324100"/>
          <p14:tracePt t="34054" x="2581275" y="2324100"/>
          <p14:tracePt t="34064" x="2601913" y="2324100"/>
          <p14:tracePt t="34068" x="2609850" y="2324100"/>
          <p14:tracePt t="34079" x="2616200" y="2324100"/>
          <p14:tracePt t="34084" x="2624138" y="2324100"/>
          <p14:tracePt t="34094" x="2630488" y="2324100"/>
          <p14:tracePt t="34104" x="2636838" y="2324100"/>
          <p14:tracePt t="34316" x="2644775" y="2324100"/>
          <p14:tracePt t="34522" x="2644775" y="2316163"/>
          <p14:tracePt t="35032" x="2651125" y="2324100"/>
          <p14:tracePt t="35036" x="2651125" y="2330450"/>
          <p14:tracePt t="35046" x="2659063" y="2344738"/>
          <p14:tracePt t="35062" x="2659063" y="2351088"/>
          <p14:tracePt t="35068" x="2665413" y="2351088"/>
          <p14:tracePt t="35078" x="2665413" y="2359025"/>
          <p14:tracePt t="35244" x="2671763" y="2359025"/>
          <p14:tracePt t="35254" x="2671763" y="2365375"/>
          <p14:tracePt t="35264" x="2679700" y="2371725"/>
          <p14:tracePt t="35295" x="2686050" y="2371725"/>
          <p14:tracePt t="35324" x="2686050" y="2379663"/>
          <p14:tracePt t="35360" x="2693988" y="2379663"/>
          <p14:tracePt t="35623" x="2700338" y="2386013"/>
          <p14:tracePt t="35628" x="2714625" y="2393950"/>
          <p14:tracePt t="35634" x="2720975" y="2393950"/>
          <p14:tracePt t="35642" x="2728913" y="2400300"/>
          <p14:tracePt t="35648" x="2763838" y="2406650"/>
          <p14:tracePt t="35658" x="2784475" y="2420938"/>
          <p14:tracePt t="35668" x="2833688" y="2441575"/>
          <p14:tracePt t="35672" x="2847975" y="2455863"/>
          <p14:tracePt t="35682" x="2868613" y="2455863"/>
          <p14:tracePt t="35688" x="2909888" y="2476500"/>
          <p14:tracePt t="35698" x="2924175" y="2484438"/>
          <p14:tracePt t="35709" x="2952750" y="2498725"/>
          <p14:tracePt t="35722" x="2967038" y="2498725"/>
          <p14:tracePt t="35729" x="2979738" y="2498725"/>
          <p14:tracePt t="35738" x="2987675" y="2498725"/>
          <p14:tracePt t="35748" x="3001963" y="2498725"/>
          <p14:tracePt t="35754" x="3008313" y="2498725"/>
          <p14:tracePt t="35764" x="3022600" y="2498725"/>
          <p14:tracePt t="35768" x="3028950" y="2498725"/>
          <p14:tracePt t="35780" x="3043238" y="2498725"/>
          <p14:tracePt t="35788" x="3057525" y="2490788"/>
          <p14:tracePt t="35794" x="3063875" y="2490788"/>
          <p14:tracePt t="35804" x="3071813" y="2476500"/>
          <p14:tracePt t="35809" x="3086100" y="2470150"/>
          <p14:tracePt t="35819" x="3086100" y="2455863"/>
          <p14:tracePt t="35831" x="3106738" y="2428875"/>
          <p14:tracePt t="35844" x="3113088" y="2406650"/>
          <p14:tracePt t="35848" x="3113088" y="2386013"/>
          <p14:tracePt t="35858" x="3113088" y="2359025"/>
          <p14:tracePt t="35870" x="3113088" y="2301875"/>
          <p14:tracePt t="35874" x="3113088" y="2287588"/>
          <p14:tracePt t="35884" x="3113088" y="2260600"/>
          <p14:tracePt t="35890" x="3113088" y="2232025"/>
          <p14:tracePt t="35900" x="3113088" y="2205038"/>
          <p14:tracePt t="35910" x="3113088" y="2155825"/>
          <p14:tracePt t="35914" x="3113088" y="2147888"/>
          <p14:tracePt t="35924" x="3113088" y="2127250"/>
          <p14:tracePt t="35930" x="3113088" y="2098675"/>
          <p14:tracePt t="35940" x="3106738" y="2057400"/>
          <p14:tracePt t="35950" x="3086100" y="1993900"/>
          <p14:tracePt t="35954" x="3086100" y="1987550"/>
          <p14:tracePt t="35965" x="3063875" y="1958975"/>
          <p14:tracePt t="35970" x="3036888" y="1924050"/>
          <p14:tracePt t="35980" x="3028950" y="1909763"/>
          <p14:tracePt t="35990" x="3008313" y="1882775"/>
          <p14:tracePt t="36006" x="2994025" y="1874838"/>
          <p14:tracePt t="36010" x="2994025" y="1868488"/>
          <p14:tracePt t="36020" x="2987675" y="1862138"/>
          <p14:tracePt t="36031" x="2973388" y="1854200"/>
          <p14:tracePt t="36036" x="2967038" y="1854200"/>
          <p14:tracePt t="36046" x="2952750" y="1839913"/>
          <p14:tracePt t="36050" x="2932113" y="1833563"/>
          <p14:tracePt t="36061" x="2889250" y="1819275"/>
          <p14:tracePt t="36070" x="2825750" y="1812925"/>
          <p14:tracePt t="36076" x="2819400" y="1812925"/>
          <p14:tracePt t="36086" x="2805113" y="1812925"/>
          <p14:tracePt t="36092" x="2784475" y="1812925"/>
          <p14:tracePt t="36102" x="2778125" y="1827213"/>
          <p14:tracePt t="36112" x="2755900" y="1833563"/>
          <p14:tracePt t="36116" x="2749550" y="1839913"/>
          <p14:tracePt t="36126" x="2749550" y="1847850"/>
          <p14:tracePt t="36132" x="2743200" y="1847850"/>
          <p14:tracePt t="36142" x="2735263" y="1847850"/>
          <p14:tracePt t="36152" x="2735263" y="1854200"/>
          <p14:tracePt t="36172" x="2735263" y="1862138"/>
          <p14:tracePt t="36394" x="2743200" y="1874838"/>
          <p14:tracePt t="36408" x="2755900" y="1889125"/>
          <p14:tracePt t="36414" x="2763838" y="1889125"/>
          <p14:tracePt t="36424" x="2778125" y="1903413"/>
          <p14:tracePt t="36434" x="2819400" y="1924050"/>
          <p14:tracePt t="36440" x="2825750" y="1924050"/>
          <p14:tracePt t="36450" x="2840038" y="1938338"/>
          <p14:tracePt t="36454" x="2854325" y="1938338"/>
          <p14:tracePt t="36464" x="2868613" y="1944688"/>
          <p14:tracePt t="36474" x="2882900" y="1952625"/>
          <p14:tracePt t="36481" x="2889250" y="1952625"/>
          <p14:tracePt t="36490" x="2903538" y="1958975"/>
          <p14:tracePt t="36494" x="2917825" y="1966913"/>
          <p14:tracePt t="36504" x="2924175" y="1973263"/>
          <p14:tracePt t="36514" x="2944813" y="1981200"/>
          <p14:tracePt t="36520" x="2952750" y="1981200"/>
          <p14:tracePt t="36530" x="2959100" y="1981200"/>
          <p14:tracePt t="36534" x="2959100" y="1987550"/>
          <p14:tracePt t="36544" x="2967038" y="1987550"/>
          <p14:tracePt t="36757" x="2979738" y="2001838"/>
          <p14:tracePt t="36773" x="2994025" y="2016125"/>
          <p14:tracePt t="36778" x="2994025" y="2022475"/>
          <p14:tracePt t="36788" x="3008313" y="2028825"/>
          <p14:tracePt t="36798" x="3014663" y="2036763"/>
          <p14:tracePt t="36802" x="3014663" y="2043113"/>
          <p14:tracePt t="36812" x="3022600" y="2043113"/>
          <p14:tracePt t="36818" x="3022600" y="2051050"/>
          <p14:tracePt t="36828" x="3028950" y="2051050"/>
          <p14:tracePt t="36838" x="3036888" y="2063750"/>
          <p14:tracePt t="36842" x="3043238" y="2063750"/>
          <p14:tracePt t="36852" x="3049588" y="2078038"/>
          <p14:tracePt t="36858" x="3057525" y="2085975"/>
          <p14:tracePt t="36868" x="3063875" y="2092325"/>
          <p14:tracePt t="36878" x="3071813" y="2098675"/>
          <p14:tracePt t="36882" x="3078163" y="2106613"/>
          <p14:tracePt t="36892" x="3086100" y="2112963"/>
          <p14:tracePt t="36898" x="3086100" y="2120900"/>
          <p14:tracePt t="36908" x="3092450" y="2133600"/>
          <p14:tracePt t="36918" x="3106738" y="2147888"/>
          <p14:tracePt t="36924" x="3113088" y="2155825"/>
          <p14:tracePt t="36934" x="3121025" y="2176463"/>
          <p14:tracePt t="36938" x="3133725" y="2190750"/>
          <p14:tracePt t="36949" x="3141663" y="2205038"/>
          <p14:tracePt t="36959" x="3148013" y="2225675"/>
          <p14:tracePt t="36966" x="3155950" y="2232025"/>
          <p14:tracePt t="36975" x="3155950" y="2239963"/>
          <p14:tracePt t="36979" x="3168650" y="2252663"/>
          <p14:tracePt t="36989" x="3176588" y="2260600"/>
          <p14:tracePt t="36999" x="3176588" y="2281238"/>
          <p14:tracePt t="37015" x="3176588" y="2295525"/>
          <p14:tracePt t="37021" x="3182938" y="2309813"/>
          <p14:tracePt t="37040" x="3190875" y="2324100"/>
          <p14:tracePt t="37050" x="3190875" y="2330450"/>
          <p14:tracePt t="37064" x="3190875" y="2336800"/>
          <p14:tracePt t="37378" x="3197225" y="2336800"/>
          <p14:tracePt t="37382" x="3211513" y="2351088"/>
          <p14:tracePt t="37392" x="3238500" y="2371725"/>
          <p14:tracePt t="37402" x="3295650" y="2400300"/>
          <p14:tracePt t="37408" x="3322638" y="2420938"/>
          <p14:tracePt t="37418" x="3365500" y="2441575"/>
          <p14:tracePt t="37422" x="3400425" y="2470150"/>
          <p14:tracePt t="37432" x="3427413" y="2484438"/>
          <p14:tracePt t="37442" x="3476625" y="2533650"/>
          <p14:tracePt t="37448" x="3490913" y="2540000"/>
          <p14:tracePt t="37458" x="3525838" y="2574925"/>
          <p14:tracePt t="37462" x="3554413" y="2617788"/>
          <p14:tracePt t="37474" x="3595688" y="2659063"/>
          <p14:tracePt t="37484" x="3651250" y="2722563"/>
          <p14:tracePt t="37488" x="3665538" y="2728913"/>
          <p14:tracePt t="37499" x="3679825" y="2749550"/>
          <p14:tracePt t="37504" x="3700463" y="2784475"/>
          <p14:tracePt t="37515" x="3722688" y="2806700"/>
          <p14:tracePt t="37524" x="3749675" y="2855913"/>
          <p14:tracePt t="37528" x="3757613" y="2862263"/>
          <p14:tracePt t="37538" x="3770313" y="2882900"/>
          <p14:tracePt t="37544" x="3778250" y="2897188"/>
          <p14:tracePt t="37554" x="3792538" y="2911475"/>
          <p14:tracePt t="37564" x="3805238" y="2932113"/>
          <p14:tracePt t="37568" x="3813175" y="2938463"/>
          <p14:tracePt t="37578" x="3813175" y="2946400"/>
          <p14:tracePt t="37585" x="3827463" y="2952750"/>
          <p14:tracePt t="37595" x="3827463" y="2967038"/>
          <p14:tracePt t="37605" x="3840163" y="2981325"/>
          <p14:tracePt t="37612" x="3840163" y="2987675"/>
          <p14:tracePt t="37644" x="3840163" y="2995613"/>
          <p14:tracePt t="37664" x="3848100" y="2995613"/>
          <p14:tracePt t="37674" x="3854450" y="3001963"/>
          <p14:tracePt t="37685" x="3862388" y="3016250"/>
          <p14:tracePt t="37701" x="3868738" y="3022600"/>
          <p14:tracePt t="37707" x="3875088" y="3030538"/>
          <p14:tracePt t="37726" x="3889375" y="3030538"/>
          <p14:tracePt t="37746" x="3897313" y="3030538"/>
          <p14:tracePt t="37756" x="3897313" y="3036888"/>
          <p14:tracePt t="37766" x="3911600" y="3036888"/>
          <p14:tracePt t="37781" x="3917950" y="3044825"/>
          <p14:tracePt t="37786" x="3938588" y="3057525"/>
          <p14:tracePt t="37796" x="3952875" y="3065463"/>
          <p14:tracePt t="37807" x="3981450" y="3086100"/>
          <p14:tracePt t="37811" x="3994150" y="3086100"/>
          <p14:tracePt t="37822" x="4008438" y="3100388"/>
          <p14:tracePt t="37826" x="4022725" y="3100388"/>
          <p14:tracePt t="37836" x="4029075" y="3100388"/>
          <p14:tracePt t="38029" x="4022725" y="3100388"/>
          <p14:tracePt t="38039" x="4008438" y="3092450"/>
          <p14:tracePt t="38048" x="3987800" y="3092450"/>
          <p14:tracePt t="38054" x="3981450" y="3086100"/>
          <p14:tracePt t="38065" x="3967163" y="3079750"/>
          <p14:tracePt t="38068" x="3946525" y="3079750"/>
          <p14:tracePt t="38078" x="3924300" y="3079750"/>
          <p14:tracePt t="38088" x="3875088" y="3079750"/>
          <p14:tracePt t="38094" x="3868738" y="3079750"/>
          <p14:tracePt t="38105" x="3848100" y="3079750"/>
          <p14:tracePt t="38109" x="3833813" y="3071813"/>
          <p14:tracePt t="38118" x="3813175" y="3071813"/>
          <p14:tracePt t="38128" x="3792538" y="3071813"/>
          <p14:tracePt t="38134" x="3784600" y="3071813"/>
          <p14:tracePt t="38144" x="3770313" y="3065463"/>
          <p14:tracePt t="38148" x="3757613" y="3065463"/>
          <p14:tracePt t="38158" x="3749675" y="3065463"/>
          <p14:tracePt t="38170" x="3735388" y="3065463"/>
          <p14:tracePt t="38184" x="3729038" y="3065463"/>
          <p14:tracePt t="38190" x="3722688" y="3065463"/>
          <p14:tracePt t="38201" x="3714750" y="3065463"/>
          <p14:tracePt t="38221" x="3708400" y="3065463"/>
          <p14:tracePt t="38250" x="3700463" y="3065463"/>
          <p14:tracePt t="38254" x="3694113" y="3065463"/>
          <p14:tracePt t="38280" x="3687763" y="3065463"/>
          <p14:tracePt t="38290" x="3679825" y="3071813"/>
          <p14:tracePt t="38306" x="3673475" y="3079750"/>
          <p14:tracePt t="38310" x="3665538" y="3079750"/>
          <p14:tracePt t="38331" x="3659188" y="3086100"/>
          <p14:tracePt t="38336" x="3651250" y="3086100"/>
          <p14:tracePt t="38346" x="3644900" y="3100388"/>
          <p14:tracePt t="38350" x="3630613" y="3100388"/>
          <p14:tracePt t="38361" x="3630613" y="3106738"/>
          <p14:tracePt t="38371" x="3616325" y="3114675"/>
          <p14:tracePt t="38377" x="3616325" y="3121025"/>
          <p14:tracePt t="38387" x="3609975" y="3121025"/>
          <p14:tracePt t="38390" x="3609975" y="3135313"/>
          <p14:tracePt t="38413" x="3595688" y="3149600"/>
          <p14:tracePt t="38417" x="3595688" y="3155950"/>
          <p14:tracePt t="38426" x="3589338" y="3162300"/>
          <p14:tracePt t="38432" x="3581400" y="3170238"/>
          <p14:tracePt t="38442" x="3575050" y="3190875"/>
          <p14:tracePt t="38452" x="3568700" y="3205163"/>
          <p14:tracePt t="38466" x="3568700" y="3219450"/>
          <p14:tracePt t="38472" x="3560763" y="3233738"/>
          <p14:tracePt t="38482" x="3554413" y="3240088"/>
          <p14:tracePt t="38492" x="3554413" y="3260725"/>
          <p14:tracePt t="38496" x="3554413" y="3268663"/>
          <p14:tracePt t="38506" x="3554413" y="3289300"/>
          <p14:tracePt t="38512" x="3554413" y="3303588"/>
          <p14:tracePt t="38522" x="3554413" y="3324225"/>
          <p14:tracePt t="38532" x="3554413" y="3344863"/>
          <p14:tracePt t="38538" x="3554413" y="3352800"/>
          <p14:tracePt t="38548" x="3554413" y="3359150"/>
          <p14:tracePt t="38552" x="3560763" y="3379788"/>
          <p14:tracePt t="38562" x="3568700" y="3394075"/>
          <p14:tracePt t="38572" x="3568700" y="3414713"/>
          <p14:tracePt t="38578" x="3575050" y="3422650"/>
          <p14:tracePt t="38588" x="3589338" y="3449638"/>
          <p14:tracePt t="38592" x="3603625" y="3478213"/>
          <p14:tracePt t="38602" x="3616325" y="3492500"/>
          <p14:tracePt t="38612" x="3644900" y="3533775"/>
          <p14:tracePt t="38618" x="3651250" y="3541713"/>
          <p14:tracePt t="38628" x="3665538" y="3554413"/>
          <p14:tracePt t="38634" x="3687763" y="3576638"/>
          <p14:tracePt t="38644" x="3708400" y="3589338"/>
          <p14:tracePt t="38654" x="3735388" y="3611563"/>
          <p14:tracePt t="38668" x="3749675" y="3624263"/>
          <p14:tracePt t="38674" x="3763963" y="3632200"/>
          <p14:tracePt t="38684" x="3784600" y="3646488"/>
          <p14:tracePt t="38694" x="3813175" y="3652838"/>
          <p14:tracePt t="38698" x="3813175" y="3659188"/>
          <p14:tracePt t="38709" x="3827463" y="3667125"/>
          <p14:tracePt t="38715" x="3848100" y="3667125"/>
          <p14:tracePt t="38724" x="3854450" y="3673475"/>
          <p14:tracePt t="38734" x="3875088" y="3681413"/>
          <p14:tracePt t="38741" x="3883025" y="3681413"/>
          <p14:tracePt t="38750" x="3897313" y="3687763"/>
          <p14:tracePt t="38754" x="3911600" y="3687763"/>
          <p14:tracePt t="38765" x="3938588" y="3695700"/>
          <p14:tracePt t="38774" x="3952875" y="3695700"/>
          <p14:tracePt t="38780" x="3959225" y="3695700"/>
          <p14:tracePt t="38790" x="3967163" y="3695700"/>
          <p14:tracePt t="38795" x="3981450" y="3695700"/>
          <p14:tracePt t="38815" x="3987800" y="3695700"/>
          <p14:tracePt t="38821" x="3994150" y="3695700"/>
          <p14:tracePt t="38835" x="4002088" y="3695700"/>
          <p14:tracePt t="38845" x="4008438" y="3695700"/>
          <p14:tracePt t="38866" x="4016375" y="3695700"/>
          <p14:tracePt t="38886" x="4022725" y="3695700"/>
          <p14:tracePt t="38992" x="4022725" y="3687763"/>
          <p14:tracePt t="42094" x="4008438" y="3687763"/>
          <p14:tracePt t="42104" x="3994150" y="3681413"/>
          <p14:tracePt t="42108" x="3987800" y="3681413"/>
          <p14:tracePt t="42118" x="3987800" y="3673475"/>
          <p14:tracePt t="42124" x="3981450" y="3673475"/>
          <p14:tracePt t="42135" x="3973513" y="3667125"/>
          <p14:tracePt t="42144" x="3967163" y="3659188"/>
          <p14:tracePt t="42164" x="3967163" y="3652838"/>
          <p14:tracePt t="42174" x="3959225" y="3652838"/>
          <p14:tracePt t="42185" x="3952875" y="3652838"/>
          <p14:tracePt t="42195" x="3946525" y="3646488"/>
          <p14:tracePt t="42230" x="3946525" y="3638550"/>
          <p14:tracePt t="42270" x="3946525" y="3632200"/>
          <p14:tracePt t="42290" x="3952875" y="3632200"/>
          <p14:tracePt t="42304" x="3959225" y="3632200"/>
          <p14:tracePt t="42326" x="3967163" y="3624263"/>
          <p14:tracePt t="42346" x="3973513" y="3611563"/>
          <p14:tracePt t="42360" x="3981450" y="3603625"/>
          <p14:tracePt t="42366" x="3981450" y="3589338"/>
          <p14:tracePt t="42376" x="3987800" y="3582988"/>
          <p14:tracePt t="42386" x="3994150" y="3562350"/>
          <p14:tracePt t="42390" x="3994150" y="3554413"/>
          <p14:tracePt t="42400" x="4002088" y="3541713"/>
          <p14:tracePt t="42406" x="4016375" y="3527425"/>
          <p14:tracePt t="42416" x="4022725" y="3519488"/>
          <p14:tracePt t="42426" x="4037013" y="3492500"/>
          <p14:tracePt t="42442" x="4037013" y="3484563"/>
          <p14:tracePt t="42446" x="4043363" y="3478213"/>
          <p14:tracePt t="42456" x="4043363" y="3470275"/>
          <p14:tracePt t="42466" x="4043363" y="3449638"/>
          <p14:tracePt t="42472" x="4043363" y="3443288"/>
          <p14:tracePt t="42482" x="4043363" y="3435350"/>
          <p14:tracePt t="42486" x="4043363" y="3422650"/>
          <p14:tracePt t="42497" x="4043363" y="3414713"/>
          <p14:tracePt t="42507" x="4037013" y="3387725"/>
          <p14:tracePt t="42512" x="4029075" y="3379788"/>
          <p14:tracePt t="42522" x="4022725" y="3365500"/>
          <p14:tracePt t="42526" x="4016375" y="3352800"/>
          <p14:tracePt t="42536" x="4008438" y="3338513"/>
          <p14:tracePt t="42548" x="3981450" y="3316288"/>
          <p14:tracePt t="42552" x="3981450" y="3303588"/>
          <p14:tracePt t="42563" x="3959225" y="3281363"/>
          <p14:tracePt t="42571" x="3932238" y="3254375"/>
          <p14:tracePt t="42579" x="3883025" y="3225800"/>
          <p14:tracePt t="42590" x="3827463" y="3190875"/>
          <p14:tracePt t="42593" x="3813175" y="3184525"/>
          <p14:tracePt t="42606" x="3798888" y="3184525"/>
          <p14:tracePt t="42608" x="3778250" y="3176588"/>
          <p14:tracePt t="42618" x="3770313" y="3176588"/>
          <p14:tracePt t="42629" x="3749675" y="3176588"/>
          <p14:tracePt t="42643" x="3735388" y="3176588"/>
          <p14:tracePt t="42649" x="3722688" y="3176588"/>
          <p14:tracePt t="42659" x="3714750" y="3184525"/>
          <p14:tracePt t="42670" x="3700463" y="3190875"/>
          <p14:tracePt t="42674" x="3694113" y="3190875"/>
          <p14:tracePt t="42684" x="3679825" y="3198813"/>
          <p14:tracePt t="42688" x="3673475" y="3205163"/>
          <p14:tracePt t="42698" x="3659188" y="3219450"/>
          <p14:tracePt t="42708" x="3638550" y="3240088"/>
          <p14:tracePt t="42714" x="3630613" y="3246438"/>
          <p14:tracePt t="42724" x="3624263" y="3254375"/>
          <p14:tracePt t="42728" x="3616325" y="3268663"/>
          <p14:tracePt t="42738" x="3595688" y="3281363"/>
          <p14:tracePt t="42748" x="3589338" y="3303588"/>
          <p14:tracePt t="42754" x="3581400" y="3303588"/>
          <p14:tracePt t="42764" x="3581400" y="3309938"/>
          <p14:tracePt t="42769" x="3581400" y="3324225"/>
          <p14:tracePt t="42780" x="3575050" y="3330575"/>
          <p14:tracePt t="42790" x="3560763" y="3352800"/>
          <p14:tracePt t="42794" x="3560763" y="3359150"/>
          <p14:tracePt t="42804" x="3560763" y="3373438"/>
          <p14:tracePt t="42811" x="3554413" y="3387725"/>
          <p14:tracePt t="42820" x="3546475" y="3400425"/>
          <p14:tracePt t="42830" x="3546475" y="3422650"/>
          <p14:tracePt t="42835" x="3546475" y="3435350"/>
          <p14:tracePt t="42844" x="3546475" y="3443288"/>
          <p14:tracePt t="42851" x="3546475" y="3457575"/>
          <p14:tracePt t="42862" x="3546475" y="3463925"/>
          <p14:tracePt t="42872" x="3546475" y="3492500"/>
          <p14:tracePt t="42875" x="3546475" y="3498850"/>
          <p14:tracePt t="42885" x="3546475" y="3505200"/>
          <p14:tracePt t="42891" x="3546475" y="3519488"/>
          <p14:tracePt t="42900" x="3546475" y="3533775"/>
          <p14:tracePt t="42910" x="3546475" y="3554413"/>
          <p14:tracePt t="42916" x="3546475" y="3562350"/>
          <p14:tracePt t="42926" x="3546475" y="3576638"/>
          <p14:tracePt t="42930" x="3546475" y="3589338"/>
          <p14:tracePt t="42940" x="3546475" y="3603625"/>
          <p14:tracePt t="42950" x="3546475" y="3624263"/>
          <p14:tracePt t="42956" x="3546475" y="3632200"/>
          <p14:tracePt t="42966" x="3546475" y="3638550"/>
          <p14:tracePt t="42970" x="3554413" y="3646488"/>
          <p14:tracePt t="42980" x="3554413" y="3659188"/>
          <p14:tracePt t="42990" x="3568700" y="3681413"/>
          <p14:tracePt t="43006" x="3568700" y="3695700"/>
          <p14:tracePt t="43012" x="3581400" y="3722688"/>
          <p14:tracePt t="43022" x="3589338" y="3730625"/>
          <p14:tracePt t="43032" x="3595688" y="3743325"/>
          <p14:tracePt t="43036" x="3595688" y="3751263"/>
          <p14:tracePt t="43046" x="3603625" y="3757613"/>
          <p14:tracePt t="43053" x="3603625" y="3765550"/>
          <p14:tracePt t="43082" x="3603625" y="3771900"/>
          <p14:tracePt t="43086" x="3609975" y="3771900"/>
          <p14:tracePt t="43102" x="3609975" y="3786188"/>
          <p14:tracePt t="43112" x="3616325" y="3800475"/>
          <p14:tracePt t="43116" x="3624263" y="3806825"/>
          <p14:tracePt t="43128" x="3630613" y="3821113"/>
          <p14:tracePt t="43132" x="3638550" y="3841750"/>
          <p14:tracePt t="43142" x="3638550" y="3856038"/>
          <p14:tracePt t="43153" x="3651250" y="3876675"/>
          <p14:tracePt t="43158" x="3659188" y="3884613"/>
          <p14:tracePt t="43169" x="3659188" y="3890963"/>
          <p14:tracePt t="43172" x="3659188" y="3897313"/>
          <p14:tracePt t="43182" x="3665538" y="3911600"/>
          <p14:tracePt t="43192" x="3673475" y="3925888"/>
          <p14:tracePt t="43208" x="3679825" y="3940175"/>
          <p14:tracePt t="43212" x="3679825" y="3954463"/>
          <p14:tracePt t="43222" x="3679825" y="3975100"/>
          <p14:tracePt t="43232" x="3687763" y="3989388"/>
          <p14:tracePt t="43246" x="3687763" y="3995738"/>
          <p14:tracePt t="43256" x="3687763" y="4002088"/>
          <p14:tracePt t="43296" x="3673475" y="3995738"/>
          <p14:tracePt t="43312" x="3659188" y="3995738"/>
          <p14:tracePt t="43326" x="3651250" y="3995738"/>
          <p14:tracePt t="43342" x="3644900" y="3995738"/>
          <p14:tracePt t="43352" x="3638550" y="3995738"/>
          <p14:tracePt t="43362" x="3630613" y="3995738"/>
          <p14:tracePt t="43368" x="3624263" y="3995738"/>
          <p14:tracePt t="43378" x="3616325" y="3995738"/>
          <p14:tracePt t="43382" x="3609975" y="3995738"/>
          <p14:tracePt t="43392" x="3595688" y="4002088"/>
          <p14:tracePt t="43402" x="3581400" y="4010025"/>
          <p14:tracePt t="43418" x="3568700" y="4016375"/>
          <p14:tracePt t="43422" x="3568700" y="4024313"/>
          <p14:tracePt t="43432" x="3560763" y="4024313"/>
          <p14:tracePt t="43448" x="3560763" y="4030663"/>
          <p14:tracePt t="43685" x="3546475" y="4030663"/>
          <p14:tracePt t="43700" x="3525838" y="4044950"/>
          <p14:tracePt t="43706" x="3519488" y="4051300"/>
          <p14:tracePt t="43716" x="3511550" y="4059238"/>
          <p14:tracePt t="43720" x="3505200" y="4073525"/>
          <p14:tracePt t="43730" x="3476625" y="4086225"/>
          <p14:tracePt t="43740" x="3476625" y="4100513"/>
          <p14:tracePt t="43746" x="3462338" y="4114800"/>
          <p14:tracePt t="43756" x="3455988" y="4121150"/>
          <p14:tracePt t="43761" x="3441700" y="4135438"/>
          <p14:tracePt t="43774" x="3441700" y="4143375"/>
          <p14:tracePt t="43780" x="3427413" y="4149725"/>
          <p14:tracePt t="43786" x="3427413" y="4164013"/>
          <p14:tracePt t="43796" x="3414713" y="4170363"/>
          <p14:tracePt t="43800" x="3406775" y="4184650"/>
          <p14:tracePt t="43810" x="3400425" y="4191000"/>
          <p14:tracePt t="43822" x="3392488" y="4205288"/>
          <p14:tracePt t="43826" x="3386138" y="4219575"/>
          <p14:tracePt t="43836" x="3371850" y="4227513"/>
          <p14:tracePt t="43842" x="3365500" y="4240213"/>
          <p14:tracePt t="43853" x="3357563" y="4254500"/>
          <p14:tracePt t="43862" x="3344863" y="4275138"/>
          <p14:tracePt t="43866" x="3336925" y="4275138"/>
          <p14:tracePt t="43876" x="3336925" y="4289425"/>
          <p14:tracePt t="43882" x="3322638" y="4303713"/>
          <p14:tracePt t="43893" x="3322638" y="4310063"/>
          <p14:tracePt t="43904" x="3309938" y="4332288"/>
          <p14:tracePt t="43906" x="3302000" y="4332288"/>
          <p14:tracePt t="43917" x="3302000" y="4344988"/>
          <p14:tracePt t="43923" x="3287713" y="4352925"/>
          <p14:tracePt t="43933" x="3287713" y="4359275"/>
          <p14:tracePt t="43943" x="3287713" y="4367213"/>
          <p14:tracePt t="43958" x="3287713" y="4373563"/>
          <p14:tracePt t="43962" x="3281363" y="4373563"/>
          <p14:tracePt t="43972" x="3281363" y="4381500"/>
          <p14:tracePt t="44264" x="3281363" y="4387850"/>
          <p14:tracePt t="44281" x="3273425" y="4402138"/>
          <p14:tracePt t="44290" x="3267075" y="4408488"/>
          <p14:tracePt t="44300" x="3267075" y="4416425"/>
          <p14:tracePt t="44310" x="3267075" y="4422775"/>
          <p14:tracePt t="44320" x="3260725" y="4429125"/>
          <p14:tracePt t="44380" x="3260725" y="4437063"/>
          <p14:tracePt t="46222" x="3252788" y="4437063"/>
          <p14:tracePt t="46243" x="3246438" y="4437063"/>
          <p14:tracePt t="46252" x="3238500" y="4437063"/>
          <p14:tracePt t="46288" x="3232150" y="4437063"/>
          <p14:tracePt t="47343" x="3225800" y="4437063"/>
          <p14:tracePt t="47369" x="3217863" y="4437063"/>
          <p14:tracePt t="47399" x="3211513" y="4437063"/>
          <p14:tracePt t="47942" x="3203575" y="4437063"/>
          <p14:tracePt t="47964" x="3190875" y="4437063"/>
          <p14:tracePt t="47978" x="3182938" y="4437063"/>
          <p14:tracePt t="47984" x="3176588" y="4429125"/>
          <p14:tracePt t="47994" x="3168650" y="4429125"/>
          <p14:tracePt t="48004" x="3155950" y="4422775"/>
          <p14:tracePt t="48014" x="3155950" y="4416425"/>
          <p14:tracePt t="48018" x="3148013" y="4416425"/>
          <p14:tracePt t="48025" x="3141663" y="4416425"/>
          <p14:tracePt t="48034" x="3133725" y="4408488"/>
          <p14:tracePt t="48044" x="3121025" y="4394200"/>
          <p14:tracePt t="48064" x="3106738" y="4394200"/>
          <p14:tracePt t="48074" x="3098800" y="4387850"/>
          <p14:tracePt t="48080" x="3092450" y="4387850"/>
          <p14:tracePt t="48091" x="3086100" y="4387850"/>
          <p14:tracePt t="48101" x="3078163" y="4381500"/>
          <p14:tracePt t="48107" x="3071813" y="4373563"/>
          <p14:tracePt t="48120" x="3063875" y="4373563"/>
          <p14:tracePt t="48130" x="3057525" y="4373563"/>
          <p14:tracePt t="48140" x="3049588" y="4367213"/>
          <p14:tracePt t="48147" x="3043238" y="4367213"/>
          <p14:tracePt t="48161" x="3036888" y="4367213"/>
          <p14:tracePt t="48171" x="3028950" y="4367213"/>
          <p14:tracePt t="48181" x="3022600" y="4367213"/>
          <p14:tracePt t="48202" x="3014663" y="4359275"/>
          <p14:tracePt t="48222" x="3008313" y="4359275"/>
          <p14:tracePt t="48226" x="3001963" y="4359275"/>
          <p14:tracePt t="48257" x="2994025" y="4359275"/>
          <p14:tracePt t="48262" x="2987675" y="4352925"/>
          <p14:tracePt t="48266" x="2979738" y="4352925"/>
          <p14:tracePt t="48276" x="2973388" y="4352925"/>
          <p14:tracePt t="48283" x="2959100" y="4352925"/>
          <p14:tracePt t="48294" x="2952750" y="4352925"/>
          <p14:tracePt t="48303" x="2932113" y="4352925"/>
          <p14:tracePt t="48309" x="2924175" y="4352925"/>
          <p14:tracePt t="48319" x="2917825" y="4352925"/>
          <p14:tracePt t="48322" x="2897188" y="4352925"/>
          <p14:tracePt t="48332" x="2889250" y="4352925"/>
          <p14:tracePt t="48342" x="2874963" y="4352925"/>
          <p14:tracePt t="48348" x="2868613" y="4352925"/>
          <p14:tracePt t="48358" x="2860675" y="4352925"/>
          <p14:tracePt t="48362" x="2847975" y="4352925"/>
          <p14:tracePt t="48374" x="2840038" y="4352925"/>
          <p14:tracePt t="48382" x="2819400" y="4352925"/>
          <p14:tracePt t="48389" x="2805113" y="4359275"/>
          <p14:tracePt t="48399" x="2790825" y="4367213"/>
          <p14:tracePt t="48402" x="2770188" y="4367213"/>
          <p14:tracePt t="48412" x="2755900" y="4373563"/>
          <p14:tracePt t="48423" x="2735263" y="4387850"/>
          <p14:tracePt t="48428" x="2720975" y="4387850"/>
          <p14:tracePt t="48438" x="2708275" y="4394200"/>
          <p14:tracePt t="48444" x="2700338" y="4402138"/>
          <p14:tracePt t="48454" x="2686050" y="4408488"/>
          <p14:tracePt t="48464" x="2671763" y="4422775"/>
          <p14:tracePt t="48468" x="2665413" y="4429125"/>
          <p14:tracePt t="48478" x="2659063" y="4437063"/>
          <p14:tracePt t="48485" x="2651125" y="4451350"/>
          <p14:tracePt t="48495" x="2636838" y="4457700"/>
          <p14:tracePt t="48505" x="2624138" y="4471988"/>
          <p14:tracePt t="48510" x="2616200" y="4478338"/>
          <p14:tracePt t="48518" x="2609850" y="4492625"/>
          <p14:tracePt t="48524" x="2595563" y="4498975"/>
          <p14:tracePt t="48534" x="2589213" y="4506913"/>
          <p14:tracePt t="48544" x="2560638" y="4521200"/>
          <p14:tracePt t="48560" x="2546350" y="4533900"/>
          <p14:tracePt t="48565" x="2540000" y="4541838"/>
          <p14:tracePt t="48575" x="2532063" y="4548188"/>
          <p14:tracePt t="48584" x="2532063" y="4562475"/>
          <p14:tracePt t="48600" x="2532063" y="4570413"/>
          <p14:tracePt t="48604" x="2525713" y="4570413"/>
          <p14:tracePt t="48620" x="2525713" y="4576763"/>
          <p14:tracePt t="48645" x="2525713" y="4583113"/>
          <p14:tracePt t="48658" x="2519363" y="4583113"/>
          <p14:tracePt t="49666" x="2511425" y="4591050"/>
          <p14:tracePt t="49670" x="2505075" y="4591050"/>
          <p14:tracePt t="49678" x="2505075" y="4605338"/>
          <p14:tracePt t="49688" x="2497138" y="4605338"/>
          <p14:tracePt t="49694" x="2497138" y="4611688"/>
          <p14:tracePt t="49710" x="2490788" y="4618038"/>
          <p14:tracePt t="49730" x="2482850" y="4618038"/>
          <p14:tracePt t="49741" x="2482850" y="4625975"/>
          <p14:tracePt t="49760" x="2482850" y="4632325"/>
          <p14:tracePt t="49776" x="2476500" y="4632325"/>
          <p14:tracePt t="49785" x="2476500" y="4640263"/>
          <p14:tracePt t="49801" x="2476500" y="4646613"/>
          <p14:tracePt t="49811" x="2476500" y="4667250"/>
          <p14:tracePt t="49826" x="2476500" y="4675188"/>
          <p14:tracePt t="49830" x="2476500" y="4681538"/>
          <p14:tracePt t="49841" x="2476500" y="4687888"/>
          <p14:tracePt t="49850" x="2476500" y="4710113"/>
          <p14:tracePt t="49860" x="2476500" y="4724400"/>
          <p14:tracePt t="49870" x="2476500" y="4730750"/>
          <p14:tracePt t="49890" x="2476500" y="4737100"/>
          <p14:tracePt t="49900" x="2476500" y="4745038"/>
          <p14:tracePt t="49936" x="2470150" y="4745038"/>
          <p14:tracePt t="49953" x="2462213" y="4737100"/>
          <p14:tracePt t="49977" x="2455863" y="4737100"/>
          <p14:tracePt t="50012" x="2447925" y="4737100"/>
          <p14:tracePt t="50022" x="2441575" y="4737100"/>
          <p14:tracePt t="50026" x="2441575" y="4730750"/>
          <p14:tracePt t="50032" x="2435225" y="4730750"/>
          <p14:tracePt t="50053" x="2427288" y="4730750"/>
          <p14:tracePt t="50061" x="2420938" y="4730750"/>
          <p14:tracePt t="50070" x="2413000" y="4730750"/>
          <p14:tracePt t="50092" x="2406650" y="4730750"/>
          <p14:tracePt t="50098" x="2400300" y="4730750"/>
          <p14:tracePt t="50108" x="2392363" y="4730750"/>
          <p14:tracePt t="50122" x="2386013" y="4730750"/>
          <p14:tracePt t="50132" x="2378075" y="4737100"/>
          <p14:tracePt t="50148" x="2365375" y="4737100"/>
          <p14:tracePt t="50164" x="2357438" y="4745038"/>
          <p14:tracePt t="50174" x="2351088" y="4745038"/>
          <p14:tracePt t="50178" x="2343150" y="4745038"/>
          <p14:tracePt t="50194" x="2336800" y="4745038"/>
          <p14:tracePt t="50214" x="2322513" y="4745038"/>
          <p14:tracePt t="50224" x="2316163" y="4745038"/>
          <p14:tracePt t="50234" x="2301875" y="4745038"/>
          <p14:tracePt t="50244" x="2287588" y="4745038"/>
          <p14:tracePt t="50258" x="2273300" y="4745038"/>
          <p14:tracePt t="50268" x="2259013" y="4745038"/>
          <p14:tracePt t="50284" x="2252663" y="4745038"/>
          <p14:tracePt t="50294" x="2246313" y="4745038"/>
          <p14:tracePt t="50300" x="2238375" y="4745038"/>
          <p14:tracePt t="50310" x="2232025" y="4745038"/>
          <p14:tracePt t="50326" x="2217738" y="4737100"/>
          <p14:tracePt t="50334" x="2203450" y="4730750"/>
          <p14:tracePt t="50350" x="2189163" y="4724400"/>
          <p14:tracePt t="50354" x="2176463" y="4724400"/>
          <p14:tracePt t="50364" x="2162175" y="4724400"/>
          <p14:tracePt t="50376" x="2147888" y="4716463"/>
          <p14:tracePt t="50386" x="2141538" y="4716463"/>
          <p14:tracePt t="50397" x="2133600" y="4716463"/>
          <p14:tracePt t="50406" x="2127250" y="4716463"/>
          <p14:tracePt t="50416" x="2119313" y="4716463"/>
          <p14:tracePt t="50426" x="2112963" y="4716463"/>
          <p14:tracePt t="50436" x="2106613" y="4710113"/>
          <p14:tracePt t="50446" x="2098675" y="4710113"/>
          <p14:tracePt t="50456" x="2078038" y="4702175"/>
          <p14:tracePt t="50471" x="2070100" y="4695825"/>
          <p14:tracePt t="50487" x="2063750" y="4695825"/>
          <p14:tracePt t="50496" x="2057400" y="4695825"/>
          <p14:tracePt t="50500" x="2049463" y="4695825"/>
          <p14:tracePt t="50522" x="2043113" y="4695825"/>
          <p14:tracePt t="50536" x="2035175" y="4695825"/>
          <p14:tracePt t="50552" x="2022475" y="4695825"/>
          <p14:tracePt t="50556" x="2022475" y="4687888"/>
          <p14:tracePt t="50576" x="2014538" y="4687888"/>
          <p14:tracePt t="50613" x="2008188" y="4687888"/>
          <p14:tracePt t="50638" x="2000250" y="4687888"/>
          <p14:tracePt t="50648" x="1993900" y="4687888"/>
          <p14:tracePt t="50658" x="1979613" y="4681538"/>
          <p14:tracePt t="50678" x="1973263" y="4681538"/>
          <p14:tracePt t="50708" x="1965325" y="4681538"/>
          <p14:tracePt t="50729" x="1958975" y="4681538"/>
          <p14:tracePt t="50739" x="1952625" y="4675188"/>
          <p14:tracePt t="50744" x="1944688" y="4675188"/>
          <p14:tracePt t="50758" x="1930400" y="4675188"/>
          <p14:tracePt t="50778" x="1924050" y="4675188"/>
          <p14:tracePt t="50809" x="1917700" y="4675188"/>
          <p14:tracePt t="50825" x="1909763" y="4675188"/>
          <p14:tracePt t="50834" x="1903413" y="4675188"/>
          <p14:tracePt t="50850" x="1895475" y="4675188"/>
          <p14:tracePt t="50880" x="1889125" y="4675188"/>
          <p14:tracePt t="50904" x="1881188" y="4675188"/>
          <p14:tracePt t="50921" x="1874838" y="4675188"/>
          <p14:tracePt t="50941" x="1868488" y="4667250"/>
          <p14:tracePt t="51037" x="1860550" y="4667250"/>
          <p14:tracePt t="51057" x="1860550" y="4660900"/>
          <p14:tracePt t="51061" x="1854200" y="4660900"/>
          <p14:tracePt t="51092" x="1846263" y="4660900"/>
          <p14:tracePt t="51152" x="1839913" y="4660900"/>
          <p14:tracePt t="51186" x="1833563" y="4660900"/>
          <p14:tracePt t="51272" x="1825625" y="4660900"/>
          <p14:tracePt t="51282" x="1819275" y="4660900"/>
          <p14:tracePt t="51302" x="1819275" y="4652963"/>
          <p14:tracePt t="51314" x="1811338" y="4652963"/>
          <p14:tracePt t="51324" x="1804988" y="4652963"/>
          <p14:tracePt t="51334" x="1798638" y="4652963"/>
          <p14:tracePt t="51344" x="1798638" y="4646613"/>
          <p14:tracePt t="51348" x="1790700" y="4646613"/>
          <p14:tracePt t="51364" x="1784350" y="4640263"/>
          <p14:tracePt t="51384" x="1776413" y="4640263"/>
          <p14:tracePt t="51404" x="1770063" y="4640263"/>
          <p14:tracePt t="51424" x="1763713" y="4640263"/>
          <p14:tracePt t="51440" x="1763713" y="4632325"/>
          <p14:tracePt t="51444" x="1755775" y="4632325"/>
          <p14:tracePt t="51470" x="1749425" y="4632325"/>
          <p14:tracePt t="51504" x="1741488" y="4632325"/>
          <p14:tracePt t="51525" x="1735138" y="4625975"/>
          <p14:tracePt t="51535" x="1728788" y="4625975"/>
          <p14:tracePt t="51548" x="1720850" y="4625975"/>
          <p14:tracePt t="51557" x="1714500" y="4625975"/>
          <p14:tracePt t="51566" x="1714500" y="4618038"/>
          <p14:tracePt t="51580" x="1706563" y="4618038"/>
          <p14:tracePt t="51600" x="1700213" y="4618038"/>
          <p14:tracePt t="51616" x="1693863" y="4625975"/>
          <p14:tracePt t="51626" x="1685925" y="4625975"/>
          <p14:tracePt t="51640" x="1679575" y="4625975"/>
          <p14:tracePt t="51646" x="1671638" y="4625975"/>
          <p14:tracePt t="51687" x="1665288" y="4625975"/>
          <p14:tracePt t="51727" x="1657350" y="4625975"/>
          <p14:tracePt t="51753" x="1651000" y="4625975"/>
          <p14:tracePt t="51869" x="1657350" y="4625975"/>
          <p14:tracePt t="51873" x="1665288" y="4625975"/>
          <p14:tracePt t="51885" x="1671638" y="4618038"/>
          <p14:tracePt t="51888" x="1685925" y="4611688"/>
          <p14:tracePt t="51898" x="1685925" y="4605338"/>
          <p14:tracePt t="51908" x="1700213" y="4591050"/>
          <p14:tracePt t="51914" x="1706563" y="4576763"/>
          <p14:tracePt t="51924" x="1706563" y="4570413"/>
          <p14:tracePt t="51928" x="1714500" y="4556125"/>
          <p14:tracePt t="51938" x="1720850" y="4533900"/>
          <p14:tracePt t="51948" x="1735138" y="4506913"/>
          <p14:tracePt t="51964" x="1741488" y="4492625"/>
          <p14:tracePt t="51968" x="1755775" y="4471988"/>
          <p14:tracePt t="51978" x="1763713" y="4457700"/>
          <p14:tracePt t="51988" x="1770063" y="4437063"/>
          <p14:tracePt t="51994" x="1776413" y="4429125"/>
          <p14:tracePt t="52004" x="1784350" y="4408488"/>
          <p14:tracePt t="52010" x="1784350" y="4387850"/>
          <p14:tracePt t="52020" x="1784350" y="4367213"/>
          <p14:tracePt t="52030" x="1784350" y="4324350"/>
          <p14:tracePt t="52034" x="1784350" y="4310063"/>
          <p14:tracePt t="52044" x="1784350" y="4283075"/>
          <p14:tracePt t="52050" x="1784350" y="4262438"/>
          <p14:tracePt t="52061" x="1784350" y="4240213"/>
          <p14:tracePt t="52070" x="1784350" y="4219575"/>
          <p14:tracePt t="52074" x="1784350" y="4213225"/>
          <p14:tracePt t="52084" x="1784350" y="4205288"/>
          <p14:tracePt t="52090" x="1784350" y="4191000"/>
          <p14:tracePt t="52101" x="1784350" y="4184650"/>
          <p14:tracePt t="52112" x="1784350" y="4170363"/>
          <p14:tracePt t="52115" x="1776413" y="4164013"/>
          <p14:tracePt t="52128" x="1776413" y="4156075"/>
          <p14:tracePt t="52130" x="1770063" y="4149725"/>
          <p14:tracePt t="52141" x="1763713" y="4135438"/>
          <p14:tracePt t="52150" x="1755775" y="4108450"/>
          <p14:tracePt t="52166" x="1749425" y="4100513"/>
          <p14:tracePt t="52170" x="1741488" y="4079875"/>
          <p14:tracePt t="52180" x="1741488" y="4073525"/>
          <p14:tracePt t="52190" x="1735138" y="4059238"/>
          <p14:tracePt t="52196" x="1728788" y="4051300"/>
          <p14:tracePt t="52207" x="1728788" y="4044950"/>
          <p14:tracePt t="52212" x="1720850" y="4030663"/>
          <p14:tracePt t="52220" x="1714500" y="4016375"/>
          <p14:tracePt t="52232" x="1685925" y="3981450"/>
          <p14:tracePt t="52236" x="1679575" y="3975100"/>
          <p14:tracePt t="52246" x="1665288" y="3960813"/>
          <p14:tracePt t="52272" x="1651000" y="3954463"/>
          <p14:tracePt t="52287" x="1644650" y="3946525"/>
          <p14:tracePt t="52293" x="1630363" y="3940175"/>
          <p14:tracePt t="52302" x="1616075" y="3925888"/>
          <p14:tracePt t="52312" x="1581150" y="3905250"/>
          <p14:tracePt t="52316" x="1566863" y="3905250"/>
          <p14:tracePt t="52326" x="1531938" y="3884613"/>
          <p14:tracePt t="52333" x="1490663" y="3870325"/>
          <p14:tracePt t="52343" x="1462088" y="3856038"/>
          <p14:tracePt t="52352" x="1420813" y="3848100"/>
          <p14:tracePt t="52358" x="1412875" y="3848100"/>
          <p14:tracePt t="52368" x="1398588" y="3848100"/>
          <p14:tracePt t="52372" x="1392238" y="3848100"/>
          <p14:tracePt t="52382" x="1377950" y="3848100"/>
          <p14:tracePt t="52394" x="1363663" y="3848100"/>
          <p14:tracePt t="52399" x="1357313" y="3848100"/>
          <p14:tracePt t="52409" x="1343025" y="3848100"/>
          <p14:tracePt t="52414" x="1336675" y="3848100"/>
          <p14:tracePt t="52423" x="1322388" y="3848100"/>
          <p14:tracePt t="52432" x="1293813" y="3848100"/>
          <p14:tracePt t="52438" x="1287463" y="3848100"/>
          <p14:tracePt t="52448" x="1273175" y="3848100"/>
          <p14:tracePt t="52452" x="1266825" y="3848100"/>
          <p14:tracePt t="52464" x="1258888" y="3856038"/>
          <p14:tracePt t="52474" x="1244600" y="3876675"/>
          <p14:tracePt t="52488" x="1231900" y="3884613"/>
          <p14:tracePt t="52494" x="1223963" y="3890963"/>
          <p14:tracePt t="52504" x="1217613" y="3897313"/>
          <p14:tracePt t="52514" x="1196975" y="3911600"/>
          <p14:tracePt t="52518" x="1182688" y="3911600"/>
          <p14:tracePt t="52528" x="1174750" y="3925888"/>
          <p14:tracePt t="52534" x="1174750" y="3932238"/>
          <p14:tracePt t="52544" x="1168400" y="3940175"/>
          <p14:tracePt t="52554" x="1162050" y="3954463"/>
          <p14:tracePt t="52558" x="1154113" y="3954463"/>
          <p14:tracePt t="52568" x="1154113" y="3960813"/>
          <p14:tracePt t="52574" x="1147763" y="3975100"/>
          <p14:tracePt t="52584" x="1139825" y="3975100"/>
          <p14:tracePt t="52594" x="1133475" y="3989388"/>
          <p14:tracePt t="52610" x="1127125" y="3995738"/>
          <p14:tracePt t="52614" x="1119188" y="4002088"/>
          <p14:tracePt t="52625" x="1112838" y="4010025"/>
          <p14:tracePt t="52635" x="1112838" y="4030663"/>
          <p14:tracePt t="52651" x="1104900" y="4044950"/>
          <p14:tracePt t="52655" x="1104900" y="4051300"/>
          <p14:tracePt t="52665" x="1098550" y="4073525"/>
          <p14:tracePt t="52675" x="1098550" y="4086225"/>
          <p14:tracePt t="52690" x="1090613" y="4100513"/>
          <p14:tracePt t="52696" x="1084263" y="4108450"/>
          <p14:tracePt t="52706" x="1084263" y="4114800"/>
          <p14:tracePt t="52717" x="1084263" y="4135438"/>
          <p14:tracePt t="52731" x="1084263" y="4143375"/>
          <p14:tracePt t="52737" x="1084263" y="4156075"/>
          <p14:tracePt t="52747" x="1084263" y="4170363"/>
          <p14:tracePt t="52757" x="1084263" y="4184650"/>
          <p14:tracePt t="52771" x="1084263" y="4198938"/>
          <p14:tracePt t="52779" x="1084263" y="4213225"/>
          <p14:tracePt t="52787" x="1077913" y="4219575"/>
          <p14:tracePt t="52798" x="1077913" y="4240213"/>
          <p14:tracePt t="52799" x="1077913" y="4248150"/>
          <p14:tracePt t="52812" x="1069975" y="4248150"/>
          <p14:tracePt t="52816" x="1069975" y="4254500"/>
          <p14:tracePt t="52827" x="1069975" y="4268788"/>
          <p14:tracePt t="52836" x="1069975" y="4275138"/>
          <p14:tracePt t="52842" x="1069975" y="4283075"/>
          <p14:tracePt t="52852" x="1069975" y="4289425"/>
          <p14:tracePt t="52856" x="1069975" y="4297363"/>
          <p14:tracePt t="52867" x="1069975" y="4310063"/>
          <p14:tracePt t="52879" x="1069975" y="4324350"/>
          <p14:tracePt t="52887" x="1069975" y="4332288"/>
          <p14:tracePt t="52897" x="1069975" y="4344988"/>
          <p14:tracePt t="52907" x="1069975" y="4352925"/>
          <p14:tracePt t="52917" x="1069975" y="4359275"/>
          <p14:tracePt t="52924" x="1069975" y="4367213"/>
          <p14:tracePt t="52934" x="1069975" y="4373563"/>
          <p14:tracePt t="52940" x="1077913" y="4381500"/>
          <p14:tracePt t="52949" x="1077913" y="4394200"/>
          <p14:tracePt t="52965" x="1084263" y="4408488"/>
          <p14:tracePt t="52979" x="1084263" y="4416425"/>
          <p14:tracePt t="52988" x="1090613" y="4422775"/>
          <p14:tracePt t="52998" x="1098550" y="4437063"/>
          <p14:tracePt t="53002" x="1104900" y="4443413"/>
          <p14:tracePt t="53012" x="1112838" y="4451350"/>
          <p14:tracePt t="53018" x="1119188" y="4457700"/>
          <p14:tracePt t="53028" x="1127125" y="4471988"/>
          <p14:tracePt t="53038" x="1147763" y="4492625"/>
          <p14:tracePt t="53048" x="1147763" y="4498975"/>
          <p14:tracePt t="53054" x="1154113" y="4498975"/>
          <p14:tracePt t="53058" x="1162050" y="4506913"/>
          <p14:tracePt t="53068" x="1168400" y="4513263"/>
          <p14:tracePt t="53080" x="1174750" y="4521200"/>
          <p14:tracePt t="53085" x="1182688" y="4527550"/>
          <p14:tracePt t="53094" x="1189038" y="4533900"/>
          <p14:tracePt t="53098" x="1203325" y="4541838"/>
          <p14:tracePt t="53108" x="1209675" y="4548188"/>
          <p14:tracePt t="53118" x="1223963" y="4570413"/>
          <p14:tracePt t="53124" x="1238250" y="4570413"/>
          <p14:tracePt t="53134" x="1244600" y="4583113"/>
          <p14:tracePt t="53138" x="1266825" y="4597400"/>
          <p14:tracePt t="53148" x="1279525" y="4611688"/>
          <p14:tracePt t="53161" x="1308100" y="4632325"/>
          <p14:tracePt t="53164" x="1316038" y="4640263"/>
          <p14:tracePt t="53174" x="1336675" y="4652963"/>
          <p14:tracePt t="53180" x="1350963" y="4660900"/>
          <p14:tracePt t="53190" x="1363663" y="4660900"/>
          <p14:tracePt t="53201" x="1406525" y="4681538"/>
          <p14:tracePt t="53205" x="1412875" y="4681538"/>
          <p14:tracePt t="53214" x="1441450" y="4695825"/>
          <p14:tracePt t="53220" x="1462088" y="4702175"/>
          <p14:tracePt t="53230" x="1490663" y="4702175"/>
          <p14:tracePt t="53240" x="1539875" y="4710113"/>
          <p14:tracePt t="53244" x="1552575" y="4710113"/>
          <p14:tracePt t="53254" x="1574800" y="4710113"/>
          <p14:tracePt t="53260" x="1595438" y="4710113"/>
          <p14:tracePt t="53270" x="1616075" y="4710113"/>
          <p14:tracePt t="53281" x="1636713" y="4710113"/>
          <p14:tracePt t="53287" x="1644650" y="4710113"/>
          <p14:tracePt t="53297" x="1651000" y="4702175"/>
          <p14:tracePt t="53302" x="1665288" y="4695825"/>
          <p14:tracePt t="53312" x="1671638" y="4687888"/>
          <p14:tracePt t="53321" x="1685925" y="4681538"/>
          <p14:tracePt t="53328" x="1700213" y="4667250"/>
          <p14:tracePt t="53337" x="1706563" y="4652963"/>
          <p14:tracePt t="53341" x="1706563" y="4640263"/>
          <p14:tracePt t="53351" x="1714500" y="4625975"/>
          <p14:tracePt t="53363" x="1714500" y="4576763"/>
          <p14:tracePt t="53366" x="1714500" y="4556125"/>
          <p14:tracePt t="53377" x="1714500" y="4527550"/>
          <p14:tracePt t="53382" x="1706563" y="4498975"/>
          <p14:tracePt t="53392" x="1693863" y="4457700"/>
          <p14:tracePt t="53402" x="1657350" y="4373563"/>
          <p14:tracePt t="53406" x="1644650" y="4352925"/>
          <p14:tracePt t="53416" x="1609725" y="4303713"/>
          <p14:tracePt t="53422" x="1587500" y="4283075"/>
          <p14:tracePt t="53432" x="1581150" y="4268788"/>
          <p14:tracePt t="53442" x="1566863" y="4262438"/>
          <p14:tracePt t="53462" x="1566863" y="4254500"/>
          <p14:tracePt t="53472" x="1560513" y="4254500"/>
          <p14:tracePt t="53502" x="1552575" y="4254500"/>
          <p14:tracePt t="53634" x="1552575" y="4248150"/>
          <p14:tracePt t="53638" x="1552575" y="4233863"/>
          <p14:tracePt t="53648" x="1560513" y="4213225"/>
          <p14:tracePt t="53658" x="1574800" y="4191000"/>
          <p14:tracePt t="53664" x="1581150" y="4178300"/>
          <p14:tracePt t="53674" x="1587500" y="4164013"/>
          <p14:tracePt t="53678" x="1609725" y="4135438"/>
          <p14:tracePt t="53688" x="1622425" y="4114800"/>
          <p14:tracePt t="53698" x="1657350" y="4073525"/>
          <p14:tracePt t="53704" x="1665288" y="4059238"/>
          <p14:tracePt t="53714" x="1685925" y="4030663"/>
          <p14:tracePt t="53718" x="1700213" y="4010025"/>
          <p14:tracePt t="53728" x="1714500" y="3989388"/>
          <p14:tracePt t="53740" x="1741488" y="3932238"/>
          <p14:tracePt t="53744" x="1749425" y="3925888"/>
          <p14:tracePt t="53754" x="1755775" y="3905250"/>
          <p14:tracePt t="53760" x="1776413" y="3876675"/>
          <p14:tracePt t="53770" x="1798638" y="3862388"/>
          <p14:tracePt t="53780" x="1846263" y="3827463"/>
          <p14:tracePt t="53784" x="1854200" y="3821113"/>
          <p14:tracePt t="53794" x="1881188" y="3806825"/>
          <p14:tracePt t="53800" x="1917700" y="3792538"/>
          <p14:tracePt t="53810" x="1938338" y="3786188"/>
          <p14:tracePt t="53820" x="1973263" y="3771900"/>
          <p14:tracePt t="53824" x="1979613" y="3765550"/>
          <p14:tracePt t="53834" x="1993900" y="3757613"/>
          <p14:tracePt t="53840" x="2014538" y="3757613"/>
          <p14:tracePt t="53850" x="2043113" y="3757613"/>
          <p14:tracePt t="53861" x="2092325" y="3757613"/>
          <p14:tracePt t="53866" x="2106613" y="3757613"/>
          <p14:tracePt t="53877" x="2141538" y="3757613"/>
          <p14:tracePt t="53881" x="2168525" y="3765550"/>
          <p14:tracePt t="53890" x="2217738" y="3778250"/>
          <p14:tracePt t="53901" x="2266950" y="3786188"/>
          <p14:tracePt t="53907" x="2281238" y="3792538"/>
          <p14:tracePt t="53917" x="2301875" y="3792538"/>
          <p14:tracePt t="53921" x="2316163" y="3792538"/>
          <p14:tracePt t="53942" x="2322513" y="3792538"/>
          <p14:tracePt t="54159" x="2330450" y="3792538"/>
          <p14:tracePt t="56160" x="2322513" y="3792538"/>
          <p14:tracePt t="56170" x="2273300" y="3778250"/>
          <p14:tracePt t="56180" x="2141538" y="3702050"/>
          <p14:tracePt t="56186" x="2119313" y="3687763"/>
          <p14:tracePt t="56197" x="2070100" y="3646488"/>
          <p14:tracePt t="56200" x="2070100" y="3638550"/>
          <p14:tracePt t="57234" x="2070100" y="3632200"/>
          <p14:tracePt t="57244" x="2078038" y="3632200"/>
          <p14:tracePt t="57254" x="2078038" y="3624263"/>
          <p14:tracePt t="57456" x="2084388" y="3624263"/>
          <p14:tracePt t="57462" x="2084388" y="3617913"/>
          <p14:tracePt t="57466" x="2098675" y="3597275"/>
          <p14:tracePt t="57476" x="2119313" y="3548063"/>
          <p14:tracePt t="57486" x="2203450" y="3414713"/>
          <p14:tracePt t="57492" x="2266950" y="3289300"/>
          <p14:tracePt t="57503" x="2351088" y="3141663"/>
          <p14:tracePt t="57507" x="2420938" y="2973388"/>
          <p14:tracePt t="57518" x="2490788" y="2819400"/>
          <p14:tracePt t="57526" x="2574925" y="2547938"/>
          <p14:tracePt t="57532" x="2581275" y="2505075"/>
          <p14:tracePt t="57542" x="2616200" y="2379663"/>
          <p14:tracePt t="57549" x="2651125" y="2260600"/>
          <p14:tracePt t="57558" x="2693988" y="2112963"/>
          <p14:tracePt t="57569" x="2813050" y="1839913"/>
          <p14:tracePt t="57572" x="2833688" y="1784350"/>
          <p14:tracePt t="57582" x="2909888" y="1658938"/>
          <p14:tracePt t="57588" x="2979738" y="1525588"/>
          <p14:tracePt t="57599" x="3057525" y="1400175"/>
          <p14:tracePt t="57609" x="3176588" y="1104900"/>
          <p14:tracePt t="57612" x="3190875" y="1057275"/>
          <p14:tracePt t="57622" x="3225800" y="944563"/>
          <p14:tracePt t="57628" x="3267075" y="839788"/>
          <p14:tracePt t="57638" x="3295650" y="776288"/>
          <p14:tracePt t="57648" x="3357563" y="685800"/>
          <p14:tracePt t="57654" x="3371850" y="657225"/>
          <p14:tracePt t="57664" x="3406775" y="615950"/>
          <p14:tracePt t="57668" x="3435350" y="587375"/>
          <p14:tracePt t="57678" x="3449638" y="573088"/>
          <p14:tracePt t="57688" x="3476625" y="552450"/>
          <p14:tracePt t="57699" x="3484563" y="546100"/>
          <p14:tracePt t="57728" x="3484563" y="538163"/>
          <p14:tracePt t="57734" x="3490913" y="538163"/>
          <p14:tracePt t="57744" x="3505200" y="531813"/>
          <p14:tracePt t="57749" x="3533775" y="517525"/>
          <p14:tracePt t="57759" x="3554413" y="503238"/>
          <p14:tracePt t="57771" x="3609975" y="455613"/>
          <p14:tracePt t="57784" x="3624263" y="447675"/>
          <p14:tracePt t="57790" x="3638550" y="433388"/>
          <p14:tracePt t="57820" x="3644900" y="433388"/>
          <p14:tracePt t="57870" x="3644900" y="427038"/>
          <p14:tracePt t="57890" x="3644900" y="406400"/>
          <p14:tracePt t="57896" x="3644900" y="398463"/>
          <p14:tracePt t="57906" x="3651250" y="377825"/>
          <p14:tracePt t="57910" x="3651250" y="349250"/>
          <p14:tracePt t="57920" x="3651250" y="328613"/>
          <p14:tracePt t="58500" x="3994150" y="314325"/>
          <p14:tracePt t="58510" x="4016375" y="328613"/>
          <p14:tracePt t="58526" x="4029075" y="342900"/>
          <p14:tracePt t="58530" x="4043363" y="342900"/>
          <p14:tracePt t="58540" x="4051300" y="357188"/>
          <p14:tracePt t="58550" x="4071938" y="371475"/>
          <p14:tracePt t="58556" x="4078288" y="377825"/>
          <p14:tracePt t="58569" x="4086225" y="384175"/>
          <p14:tracePt t="58572" x="4092575" y="384175"/>
          <p14:tracePt t="59298" x="4092575" y="392113"/>
          <p14:tracePt t="59308" x="4092575" y="406400"/>
          <p14:tracePt t="59312" x="4100513" y="441325"/>
          <p14:tracePt t="59323" x="4106863" y="496888"/>
          <p14:tracePt t="59334" x="4135438" y="601663"/>
          <p14:tracePt t="59339" x="4135438" y="622300"/>
          <p14:tracePt t="59348" x="4141788" y="685800"/>
          <p14:tracePt t="59352" x="4141788" y="749300"/>
          <p14:tracePt t="59362" x="4148138" y="804863"/>
          <p14:tracePt t="59374" x="4156075" y="909638"/>
          <p14:tracePt t="59378" x="4156075" y="930275"/>
          <p14:tracePt t="59388" x="4162425" y="993775"/>
          <p14:tracePt t="59394" x="4170363" y="1063625"/>
          <p14:tracePt t="59404" x="4183063" y="1147763"/>
          <p14:tracePt t="59414" x="4217988" y="1392238"/>
          <p14:tracePt t="59418" x="4225925" y="1427163"/>
          <p14:tracePt t="59428" x="4232275" y="1525588"/>
          <p14:tracePt t="59434" x="4240213" y="1609725"/>
          <p14:tracePt t="59444" x="4246563" y="1673225"/>
          <p14:tracePt t="59454" x="4246563" y="1763713"/>
          <p14:tracePt t="59458" x="4246563" y="1778000"/>
          <p14:tracePt t="59468" x="4246563" y="1827213"/>
          <p14:tracePt t="59474" x="4246563" y="1854200"/>
          <p14:tracePt t="59484" x="4246563" y="1882775"/>
          <p14:tracePt t="59494" x="4246563" y="1909763"/>
          <p14:tracePt t="59500" x="4246563" y="1917700"/>
          <p14:tracePt t="59510" x="4246563" y="1924050"/>
          <p14:tracePt t="59514" x="4246563" y="1931988"/>
          <p14:tracePt t="59524" x="4246563" y="1938338"/>
          <p14:tracePt t="63631" x="4246563" y="1924050"/>
          <p14:tracePt t="63636" x="4240213" y="1862138"/>
          <p14:tracePt t="63647" x="4232275" y="1798638"/>
          <p14:tracePt t="63652" x="4225925" y="1728788"/>
          <p14:tracePt t="63660" x="4217988" y="1665288"/>
          <p14:tracePt t="63670" x="4217988" y="1574800"/>
          <p14:tracePt t="63677" x="4217988" y="1554163"/>
          <p14:tracePt t="63690" x="4211638" y="1511300"/>
          <p14:tracePt t="63692" x="4211638" y="1470025"/>
          <p14:tracePt t="63701" x="4211638" y="1435100"/>
          <p14:tracePt t="63710" x="4211638" y="1377950"/>
          <p14:tracePt t="63716" x="4211638" y="1365250"/>
          <p14:tracePt t="63726" x="4211638" y="1343025"/>
          <p14:tracePt t="63730" x="4211638" y="1330325"/>
          <p14:tracePt t="63740" x="4211638" y="1308100"/>
          <p14:tracePt t="63750" x="4211638" y="1295400"/>
          <p14:tracePt t="63756" x="4211638" y="1287463"/>
          <p14:tracePt t="63766" x="4211638" y="1281113"/>
          <p14:tracePt t="63772" x="4211638" y="1266825"/>
          <p14:tracePt t="63782" x="4211638" y="1252538"/>
          <p14:tracePt t="63792" x="4211638" y="1238250"/>
          <p14:tracePt t="63796" x="4217988" y="1231900"/>
          <p14:tracePt t="63806" x="4217988" y="1217613"/>
          <p14:tracePt t="63813" x="4217988" y="1203325"/>
          <p14:tracePt t="63822" x="4225925" y="1196975"/>
          <p14:tracePt t="63832" x="4246563" y="1168400"/>
          <p14:tracePt t="63836" x="4246563" y="1154113"/>
          <p14:tracePt t="63846" x="4267200" y="1147763"/>
          <p14:tracePt t="63852" x="4275138" y="1133475"/>
          <p14:tracePt t="63862" x="4281488" y="1133475"/>
          <p14:tracePt t="63872" x="4302125" y="1119188"/>
          <p14:tracePt t="63888" x="4316413" y="1112838"/>
          <p14:tracePt t="63892" x="4330700" y="1112838"/>
          <p14:tracePt t="63913" x="4344988" y="1092200"/>
          <p14:tracePt t="63929" x="4351338" y="1077913"/>
          <p14:tracePt t="63933" x="4365625" y="1069975"/>
          <p14:tracePt t="63943" x="4371975" y="1057275"/>
          <p14:tracePt t="63954" x="4400550" y="1035050"/>
          <p14:tracePt t="63959" x="4406900" y="1028700"/>
          <p14:tracePt t="63969" x="4429125" y="1022350"/>
          <p14:tracePt t="63975" x="4449763" y="1014413"/>
          <p14:tracePt t="63982" x="4498975" y="1000125"/>
          <p14:tracePt t="63994" x="4540250" y="987425"/>
          <p14:tracePt t="63998" x="4548188" y="987425"/>
          <p14:tracePt t="64008" x="4554538" y="987425"/>
          <p14:tracePt t="64018" x="4560888" y="979488"/>
          <p14:tracePt t="64034" x="4575175" y="958850"/>
          <p14:tracePt t="64038" x="4589463" y="952500"/>
          <p14:tracePt t="64048" x="4603750" y="930275"/>
          <p14:tracePt t="64054" x="4630738" y="909638"/>
          <p14:tracePt t="64064" x="4652963" y="881063"/>
          <p14:tracePt t="64074" x="4687888" y="846138"/>
          <p14:tracePt t="64078" x="4694238" y="839788"/>
          <p14:tracePt t="64088" x="4708525" y="825500"/>
          <p14:tracePt t="64094" x="4743450" y="790575"/>
          <p14:tracePt t="64104" x="4778375" y="755650"/>
          <p14:tracePt t="64114" x="4841875" y="692150"/>
          <p14:tracePt t="64120" x="4862513" y="671513"/>
          <p14:tracePt t="64130" x="4897438" y="636588"/>
          <p14:tracePt t="64134" x="4932363" y="595313"/>
          <p14:tracePt t="64144" x="4967288" y="560388"/>
          <p14:tracePt t="64154" x="5002213" y="517525"/>
          <p14:tracePt t="64160" x="5008563" y="511175"/>
          <p14:tracePt t="64170" x="5022850" y="490538"/>
          <p14:tracePt t="64174" x="5022850" y="468313"/>
          <p14:tracePt t="64184" x="5022850" y="447675"/>
          <p14:tracePt t="64194" x="5022850" y="433388"/>
          <p14:tracePt t="64200" x="5022850" y="427038"/>
          <p14:tracePt t="64270" x="5016500" y="427038"/>
          <p14:tracePt t="64276" x="5016500" y="419100"/>
          <p14:tracePt t="64280" x="5008563" y="419100"/>
          <p14:tracePt t="64290" x="5002213" y="406400"/>
          <p14:tracePt t="64296" x="4987925" y="406400"/>
          <p14:tracePt t="64306" x="4981575" y="398463"/>
          <p14:tracePt t="64377" x="4973638" y="398463"/>
          <p14:tracePt t="64388" x="4967288" y="392113"/>
          <p14:tracePt t="64398" x="4953000" y="377825"/>
          <p14:tracePt t="64403" x="4953000" y="371475"/>
          <p14:tracePt t="64413" x="4938713" y="363538"/>
          <p14:tracePt t="64417" x="4926013" y="349250"/>
          <p14:tracePt t="64427" x="4911725" y="342900"/>
          <p14:tracePt t="64438" x="4903788" y="336550"/>
          <p14:tracePt t="64442" x="4897438" y="336550"/>
          <p14:tracePt t="64453" x="4897438" y="328613"/>
          <p14:tracePt t="64458" x="4883150" y="322263"/>
          <p14:tracePt t="64468" x="4883150" y="314325"/>
          <p14:tracePt t="77576" x="6057900" y="349250"/>
          <p14:tracePt t="77580" x="6057900" y="384175"/>
          <p14:tracePt t="77592" x="6057900" y="482600"/>
          <p14:tracePt t="77596" x="6065838" y="573088"/>
          <p14:tracePt t="77606" x="6072188" y="679450"/>
          <p14:tracePt t="77616" x="6094413" y="874713"/>
          <p14:tracePt t="77622" x="6094413" y="923925"/>
          <p14:tracePt t="77633" x="6094413" y="1035050"/>
          <p14:tracePt t="77637" x="6094413" y="1154113"/>
          <p14:tracePt t="77647" x="6094413" y="1295400"/>
          <p14:tracePt t="77657" x="6080125" y="1539875"/>
          <p14:tracePt t="77663" x="6080125" y="1581150"/>
          <p14:tracePt t="77673" x="6072188" y="1673225"/>
          <p14:tracePt t="77678" x="6072188" y="1763713"/>
          <p14:tracePt t="77687" x="6065838" y="1839913"/>
          <p14:tracePt t="77696" x="6065838" y="1966913"/>
          <p14:tracePt t="77702" x="6057900" y="1987550"/>
          <p14:tracePt t="77712" x="6057900" y="2057400"/>
          <p14:tracePt t="77718" x="6051550" y="2120900"/>
          <p14:tracePt t="77728" x="6045200" y="2176463"/>
          <p14:tracePt t="77738" x="6037263" y="2274888"/>
          <p14:tracePt t="77742" x="6030913" y="2281238"/>
          <p14:tracePt t="77752" x="6030913" y="2301875"/>
          <p14:tracePt t="77758" x="6030913" y="2316163"/>
          <p14:tracePt t="77768" x="6030913" y="2324100"/>
          <p14:tracePt t="77779" x="6022975" y="2336800"/>
          <p14:tracePt t="77799" x="6022975" y="2344738"/>
          <p14:tracePt t="77981" x="6022975" y="2336800"/>
          <p14:tracePt t="78641" x="6016625" y="2324100"/>
          <p14:tracePt t="78651" x="6010275" y="2309813"/>
          <p14:tracePt t="78657" x="6002338" y="2295525"/>
          <p14:tracePt t="78661" x="5981700" y="2252663"/>
          <p14:tracePt t="78671" x="5953125" y="2211388"/>
          <p14:tracePt t="78681" x="5870575" y="2106613"/>
          <p14:tracePt t="78686" x="5848350" y="2085975"/>
          <p14:tracePt t="78697" x="5799138" y="2028825"/>
          <p14:tracePt t="78701" x="5743575" y="1966913"/>
          <p14:tracePt t="78711" x="5694363" y="1897063"/>
          <p14:tracePt t="78721" x="5597525" y="1763713"/>
          <p14:tracePt t="78727" x="5575300" y="1720850"/>
          <p14:tracePt t="78737" x="5527675" y="1624013"/>
          <p14:tracePt t="78741" x="5478463" y="1519238"/>
          <p14:tracePt t="78752" x="5449888" y="1420813"/>
          <p14:tracePt t="78762" x="5400675" y="1231900"/>
          <p14:tracePt t="78766" x="5394325" y="1189038"/>
          <p14:tracePt t="78776" x="5386388" y="1092200"/>
          <p14:tracePt t="78783" x="5386388" y="993775"/>
          <p14:tracePt t="78792" x="5386388" y="930275"/>
          <p14:tracePt t="78802" x="5386388" y="895350"/>
          <p14:tracePt t="78806" x="5386388" y="889000"/>
          <p14:tracePt t="78816" x="5386388" y="881063"/>
          <p14:tracePt t="78822" x="5386388" y="874713"/>
          <p14:tracePt t="78922" x="5386388" y="868363"/>
          <p14:tracePt t="78938" x="5386388" y="854075"/>
          <p14:tracePt t="78942" x="5394325" y="833438"/>
          <p14:tracePt t="78953" x="5400675" y="798513"/>
          <p14:tracePt t="78962" x="5414963" y="735013"/>
          <p14:tracePt t="78968" x="5414963" y="714375"/>
          <p14:tracePt t="78978" x="5421313" y="665163"/>
          <p14:tracePt t="78984" x="5429250" y="601663"/>
          <p14:tracePt t="78994" x="5429250" y="546100"/>
          <p14:tracePt t="79005" x="5429250" y="476250"/>
          <p14:tracePt t="79008" x="5429250" y="461963"/>
          <p14:tracePt t="79018" x="5429250" y="441325"/>
          <p14:tracePt t="79024" x="5421313" y="427038"/>
          <p14:tracePt t="79034" x="5414963" y="412750"/>
          <p14:tracePt t="79044" x="5408613" y="384175"/>
          <p14:tracePt t="79059" x="5408613" y="377825"/>
          <p14:tracePt t="79065" x="5408613" y="371475"/>
          <p14:tracePt t="79075" x="5400675" y="363538"/>
          <p14:tracePt t="79088" x="5400675" y="357188"/>
          <p14:tracePt t="79372" x="5400675" y="349250"/>
          <p14:tracePt t="79382" x="5408613" y="349250"/>
          <p14:tracePt t="79386" x="5414963" y="342900"/>
          <p14:tracePt t="79396" x="5421313" y="336550"/>
          <p14:tracePt t="79402" x="5429250" y="328613"/>
          <p14:tracePt t="79412" x="5435600" y="322263"/>
          <p14:tracePt t="84860" x="5268913" y="322263"/>
          <p14:tracePt t="84870" x="5246688" y="336550"/>
          <p14:tracePt t="84880" x="5205413" y="357188"/>
          <p14:tracePt t="84887" x="5191125" y="363538"/>
          <p14:tracePt t="84896" x="5176838" y="363538"/>
          <p14:tracePt t="84900" x="5156200" y="371475"/>
          <p14:tracePt t="84911" x="5149850" y="371475"/>
          <p14:tracePt t="84923" x="5127625" y="371475"/>
          <p14:tracePt t="84927" x="5121275" y="371475"/>
          <p14:tracePt t="84936" x="5114925" y="371475"/>
          <p14:tracePt t="84950" x="5100638" y="371475"/>
          <p14:tracePt t="85012" x="5092700" y="371475"/>
          <p14:tracePt t="85033" x="5086350" y="363538"/>
          <p14:tracePt t="85043" x="5080000" y="363538"/>
          <p14:tracePt t="85052" x="5080000" y="357188"/>
          <p14:tracePt t="85056" x="5072063" y="357188"/>
          <p14:tracePt t="85082" x="5065713" y="357188"/>
          <p14:tracePt t="85108" x="5057775" y="357188"/>
          <p14:tracePt t="85122" x="5051425" y="357188"/>
          <p14:tracePt t="85138" x="5043488" y="349250"/>
          <p14:tracePt t="85142" x="5022850" y="342900"/>
          <p14:tracePt t="85152" x="5008563" y="342900"/>
          <p14:tracePt t="85162" x="4981575" y="336550"/>
          <p14:tracePt t="85168" x="4973638" y="336550"/>
          <p14:tracePt t="85178" x="4960938" y="336550"/>
          <p14:tracePt t="85184" x="4946650" y="336550"/>
          <p14:tracePt t="85194" x="4938713" y="336550"/>
          <p14:tracePt t="85210" x="4926013" y="336550"/>
          <p14:tracePt t="85221" x="4918075" y="336550"/>
          <p14:tracePt t="85224" x="4911725" y="336550"/>
          <p14:tracePt t="85234" x="4903788" y="328613"/>
          <p14:tracePt t="85240" x="4891088" y="328613"/>
          <p14:tracePt t="85254" x="4868863" y="322263"/>
          <p14:tracePt t="85261" x="4848225" y="322263"/>
          <p14:tracePt t="85275" x="4833938" y="322263"/>
          <p14:tracePt t="85281" x="4819650" y="322263"/>
          <p14:tracePt t="85291" x="4806950" y="322263"/>
          <p14:tracePt t="85297" x="4792663" y="328613"/>
          <p14:tracePt t="85309" x="4784725" y="328613"/>
          <p14:tracePt t="85317" x="4764088" y="336550"/>
          <p14:tracePt t="85325" x="4749800" y="336550"/>
          <p14:tracePt t="85333" x="4737100" y="336550"/>
          <p14:tracePt t="85337" x="4722813" y="336550"/>
          <p14:tracePt t="85346" x="4708525" y="336550"/>
          <p14:tracePt t="85356" x="4673600" y="336550"/>
          <p14:tracePt t="85362" x="4665663" y="336550"/>
          <p14:tracePt t="85373" x="4652963" y="336550"/>
          <p14:tracePt t="85376" x="4645025" y="336550"/>
          <p14:tracePt t="85386" x="4638675" y="336550"/>
          <p14:tracePt t="85433" x="4630738" y="336550"/>
          <p14:tracePt t="85533" x="4630738" y="328613"/>
          <p14:tracePt t="85539" x="4624388" y="328613"/>
          <p14:tracePt t="85549" x="4618038" y="322263"/>
          <p14:tracePt t="85559" x="4603750" y="314325"/>
          <p14:tracePt t="104864" x="5100638" y="336550"/>
          <p14:tracePt t="104869" x="5100638" y="363538"/>
          <p14:tracePt t="104880" x="5100638" y="447675"/>
          <p14:tracePt t="104883" x="5106988" y="531813"/>
          <p14:tracePt t="104894" x="5106988" y="622300"/>
          <p14:tracePt t="104904" x="5106988" y="804863"/>
          <p14:tracePt t="104910" x="5114925" y="846138"/>
          <p14:tracePt t="104920" x="5121275" y="944563"/>
          <p14:tracePt t="104926" x="5127625" y="1042988"/>
          <p14:tracePt t="104936" x="5141913" y="1141413"/>
          <p14:tracePt t="104946" x="5170488" y="1330325"/>
          <p14:tracePt t="104950" x="5176838" y="1371600"/>
          <p14:tracePt t="104960" x="5176838" y="1484313"/>
          <p14:tracePt t="104966" x="5170488" y="1714500"/>
          <p14:tracePt t="104976" x="5170488" y="1833563"/>
          <p14:tracePt t="104986" x="5162550" y="2043113"/>
          <p14:tracePt t="104990" x="5162550" y="2085975"/>
          <p14:tracePt t="105000" x="5162550" y="2170113"/>
          <p14:tracePt t="105005" x="5162550" y="2252663"/>
          <p14:tracePt t="105016" x="5162550" y="2351088"/>
          <p14:tracePt t="105026" x="5162550" y="2525713"/>
          <p14:tracePt t="105032" x="5162550" y="2560638"/>
          <p14:tracePt t="105043" x="5170488" y="2693988"/>
          <p14:tracePt t="105047" x="5170488" y="2806700"/>
          <p14:tracePt t="105058" x="5176838" y="2946400"/>
          <p14:tracePt t="105066" x="5176838" y="3176588"/>
          <p14:tracePt t="105072" x="5176838" y="3219450"/>
          <p14:tracePt t="105082" x="5191125" y="3316288"/>
          <p14:tracePt t="105087" x="5197475" y="3414713"/>
          <p14:tracePt t="105096" x="5211763" y="3498850"/>
          <p14:tracePt t="105106" x="5219700" y="3687763"/>
          <p14:tracePt t="105112" x="5226050" y="3722688"/>
          <p14:tracePt t="105122" x="5232400" y="3827463"/>
          <p14:tracePt t="105126" x="5232400" y="3967163"/>
          <p14:tracePt t="105137" x="5232400" y="4073525"/>
          <p14:tracePt t="105149" x="5232400" y="4324350"/>
          <p14:tracePt t="105152" x="5232400" y="4381500"/>
          <p14:tracePt t="105162" x="5226050" y="4533900"/>
          <p14:tracePt t="105168" x="5226050" y="4687888"/>
          <p14:tracePt t="105178" x="5211763" y="4849813"/>
          <p14:tracePt t="105188" x="5211763" y="5114925"/>
          <p14:tracePt t="105192" x="5205413" y="5164138"/>
          <p14:tracePt t="105203" x="5205413" y="5262563"/>
          <p14:tracePt t="105208" x="5205413" y="5367338"/>
          <p14:tracePt t="105218" x="5211763" y="5457825"/>
          <p14:tracePt t="105228" x="5232400" y="5619750"/>
          <p14:tracePt t="105232" x="5240338" y="5661025"/>
          <p14:tracePt t="105243" x="5254625" y="5730875"/>
          <p14:tracePt t="105256" x="5260975" y="5808663"/>
          <p14:tracePt t="105258" x="5289550" y="5884863"/>
          <p14:tracePt t="105268" x="5330825" y="6053138"/>
          <p14:tracePt t="105274" x="5345113" y="6096000"/>
          <p14:tracePt t="105285" x="5373688" y="6186488"/>
          <p14:tracePt t="105289" x="5408613" y="6270625"/>
          <p14:tracePt t="105298" x="5443538" y="6340475"/>
          <p14:tracePt t="105308" x="5505450" y="6480175"/>
          <p14:tracePt t="105318" x="5534025" y="6529388"/>
          <p14:tracePt t="105324" x="5548313" y="6535738"/>
          <p14:tracePt t="105328" x="5562600" y="6564313"/>
          <p14:tracePt t="105337" x="5589588" y="6599238"/>
          <p14:tracePt t="105348" x="5632450" y="6648450"/>
          <p14:tracePt t="105354" x="5645150" y="6662738"/>
          <p14:tracePt t="105364" x="5673725" y="6689725"/>
          <p14:tracePt t="105370" x="5708650" y="6718300"/>
          <p14:tracePt t="105380" x="5757863" y="6753225"/>
          <p14:tracePt t="105390" x="5827713" y="6794500"/>
          <p14:tracePt t="105394" x="5848350" y="6802438"/>
          <p14:tracePt t="105405" x="5905500" y="6823075"/>
          <p14:tracePt t="105411" x="5940425" y="6837363"/>
          <p14:tracePt t="105423" x="5981700" y="6851650"/>
          <p14:tracePt t="105672" x="6164263" y="6851650"/>
          <p14:tracePt t="105692" x="6170613" y="6843713"/>
          <p14:tracePt t="105702" x="6176963" y="6843713"/>
          <p14:tracePt t="105712" x="6184900" y="6823075"/>
          <p14:tracePt t="105718" x="6184900" y="6816725"/>
          <p14:tracePt t="105728" x="6191250" y="6808788"/>
          <p14:tracePt t="105732" x="6191250" y="6794500"/>
          <p14:tracePt t="105742" x="6191250" y="6781800"/>
          <p14:tracePt t="105752" x="6191250" y="6753225"/>
          <p14:tracePt t="105758" x="6191250" y="6745288"/>
          <p14:tracePt t="105768" x="6191250" y="6732588"/>
          <p14:tracePt t="105773" x="6191250" y="6724650"/>
          <p14:tracePt t="105783" x="6191250" y="6718300"/>
          <p14:tracePt t="105792" x="6184900" y="6704013"/>
          <p14:tracePt t="105798" x="6184900" y="6697663"/>
          <p14:tracePt t="105808" x="6170613" y="6689725"/>
          <p14:tracePt t="105812" x="6164263" y="6675438"/>
          <p14:tracePt t="105822" x="6149975" y="6669088"/>
          <p14:tracePt t="105832" x="6135688" y="6654800"/>
          <p14:tracePt t="105839" x="6129338" y="6654800"/>
          <p14:tracePt t="105848" x="6115050" y="6640513"/>
          <p14:tracePt t="105854" x="6100763" y="6634163"/>
          <p14:tracePt t="105864" x="6094413" y="6634163"/>
          <p14:tracePt t="105874" x="6065838" y="6619875"/>
          <p14:tracePt t="105878" x="6057900" y="6619875"/>
          <p14:tracePt t="105889" x="6045200" y="6619875"/>
          <p14:tracePt t="105894" x="6030913" y="6613525"/>
          <p14:tracePt t="105904" x="6022975" y="6613525"/>
          <p14:tracePt t="105914" x="6002338" y="6613525"/>
          <p14:tracePt t="105918" x="5995988" y="6613525"/>
          <p14:tracePt t="105928" x="5988050" y="6613525"/>
          <p14:tracePt t="105934" x="5981700" y="6613525"/>
          <p14:tracePt t="105944" x="5967413" y="6613525"/>
          <p14:tracePt t="105956" x="5961063" y="6613525"/>
          <p14:tracePt t="105961" x="5953125" y="6613525"/>
          <p14:tracePt t="105975" x="5946775" y="6613525"/>
          <p14:tracePt t="105994" x="5940425" y="6613525"/>
          <p14:tracePt t="106010" x="5932488" y="6613525"/>
          <p14:tracePt t="106024" x="5926138" y="6613525"/>
          <p14:tracePt t="106050" x="5926138" y="6619875"/>
          <p14:tracePt t="106066" x="5926138" y="6627813"/>
          <p14:tracePt t="106076" x="5926138" y="6634163"/>
          <p14:tracePt t="106090" x="5926138" y="6640513"/>
          <p14:tracePt t="106096" x="5926138" y="6648450"/>
          <p14:tracePt t="106106" x="5926138" y="6654800"/>
          <p14:tracePt t="106116" x="5926138" y="6662738"/>
          <p14:tracePt t="106120" x="5926138" y="6669088"/>
          <p14:tracePt t="106130" x="5932488" y="6669088"/>
          <p14:tracePt t="106136" x="5932488" y="6675438"/>
          <p14:tracePt t="106146" x="5940425" y="6683375"/>
          <p14:tracePt t="106156" x="5946775" y="6689725"/>
          <p14:tracePt t="106170" x="5953125" y="6697663"/>
          <p14:tracePt t="106186" x="5961063" y="6704013"/>
          <p14:tracePt t="106196" x="5967413" y="6710363"/>
          <p14:tracePt t="106202" x="5975350" y="6710363"/>
          <p14:tracePt t="106216" x="5988050" y="6710363"/>
          <p14:tracePt t="106226" x="6002338" y="6718300"/>
          <p14:tracePt t="106237" x="6016625" y="6732588"/>
          <p14:tracePt t="106242" x="6022975" y="6732588"/>
          <p14:tracePt t="106256" x="6051550" y="6732588"/>
          <p14:tracePt t="106267" x="6057900" y="6732588"/>
          <p14:tracePt t="106277" x="6065838" y="6732588"/>
          <p14:tracePt t="106286" x="6072188" y="6732588"/>
          <p14:tracePt t="106298" x="6080125" y="6732588"/>
          <p14:tracePt t="106308" x="6080125" y="6724650"/>
          <p14:tracePt t="106318" x="6094413" y="6718300"/>
          <p14:tracePt t="106333" x="6094413" y="6710363"/>
          <p14:tracePt t="106341" x="6094413" y="6704013"/>
          <p14:tracePt t="106359" x="6094413" y="6689725"/>
          <p14:tracePt t="106369" x="6094413" y="6683375"/>
          <p14:tracePt t="106379" x="6094413" y="6675438"/>
          <p14:tracePt t="106391" x="6086475" y="6662738"/>
          <p14:tracePt t="106399" x="6080125" y="6640513"/>
          <p14:tracePt t="106402" x="6072188" y="6634163"/>
          <p14:tracePt t="106415" x="6065838" y="6619875"/>
          <p14:tracePt t="106419" x="6057900" y="6613525"/>
          <p14:tracePt t="106428" x="6051550" y="6605588"/>
          <p14:tracePt t="106439" x="6030913" y="6584950"/>
          <p14:tracePt t="106454" x="6016625" y="6570663"/>
          <p14:tracePt t="106458" x="6010275" y="6564313"/>
          <p14:tracePt t="106468" x="5995988" y="6550025"/>
          <p14:tracePt t="106478" x="5981700" y="6535738"/>
          <p14:tracePt t="106484" x="5975350" y="6535738"/>
          <p14:tracePt t="106494" x="5967413" y="6535738"/>
          <p14:tracePt t="106509" x="5961063" y="6529388"/>
          <p14:tracePt t="106540" x="5953125" y="6529388"/>
          <p14:tracePt t="106560" x="5946775" y="6529388"/>
          <p14:tracePt t="106564" x="5940425" y="6529388"/>
          <p14:tracePt t="106574" x="5932488" y="6529388"/>
          <p14:tracePt t="106590" x="5918200" y="6529388"/>
          <p14:tracePt t="106600" x="5918200" y="6543675"/>
          <p14:tracePt t="106604" x="5911850" y="6543675"/>
          <p14:tracePt t="106614" x="5905500" y="6556375"/>
          <p14:tracePt t="106630" x="5905500" y="6564313"/>
          <p14:tracePt t="106640" x="5905500" y="6578600"/>
          <p14:tracePt t="106656" x="5905500" y="6584950"/>
          <p14:tracePt t="106660" x="5905500" y="6599238"/>
          <p14:tracePt t="106670" x="5905500" y="6605588"/>
          <p14:tracePt t="106680" x="5905500" y="6619875"/>
          <p14:tracePt t="106686" x="5911850" y="6619875"/>
          <p14:tracePt t="106696" x="5918200" y="6627813"/>
          <p14:tracePt t="106700" x="5918200" y="6634163"/>
          <p14:tracePt t="106710" x="5926138" y="6640513"/>
          <p14:tracePt t="106721" x="5932488" y="6640513"/>
          <p14:tracePt t="106726" x="5940425" y="6648450"/>
          <p14:tracePt t="106740" x="5946775" y="6648450"/>
          <p14:tracePt t="106752" x="5967413" y="6654800"/>
          <p14:tracePt t="106762" x="5981700" y="6654800"/>
          <p14:tracePt t="106776" x="5995988" y="6654800"/>
          <p14:tracePt t="106782" x="6002338" y="6654800"/>
          <p14:tracePt t="106792" x="6016625" y="6654800"/>
          <p14:tracePt t="106802" x="6030913" y="6654800"/>
          <p14:tracePt t="106806" x="6037263" y="6654800"/>
          <p14:tracePt t="106816" x="6045200" y="6654800"/>
          <p14:tracePt t="106842" x="6051550" y="6654800"/>
          <p14:tracePt t="106862" x="6051550" y="6648450"/>
          <p14:tracePt t="107336" x="6057900" y="6648450"/>
          <p14:tracePt t="107366" x="6065838" y="6648450"/>
          <p14:tracePt t="107432" x="6065838" y="6640513"/>
          <p14:tracePt t="107463" x="6065838" y="6634163"/>
          <p14:tracePt t="107502" x="6065838" y="6627813"/>
          <p14:tracePt t="107518" x="6065838" y="6619875"/>
          <p14:tracePt t="107543" x="6065838" y="6613525"/>
          <p14:tracePt t="107625" x="6065838" y="6605588"/>
          <p14:tracePt t="107644" x="6057900" y="6599238"/>
          <p14:tracePt t="107654" x="6051550" y="6584950"/>
          <p14:tracePt t="107664" x="6037263" y="6570663"/>
          <p14:tracePt t="107668" x="6037263" y="6564313"/>
          <p14:tracePt t="107680" x="6030913" y="6556375"/>
          <p14:tracePt t="107684" x="6022975" y="6543675"/>
          <p14:tracePt t="107694" x="6010275" y="6529388"/>
          <p14:tracePt t="107704" x="5995988" y="6508750"/>
          <p14:tracePt t="107710" x="5988050" y="6500813"/>
          <p14:tracePt t="107721" x="5975350" y="6473825"/>
          <p14:tracePt t="107725" x="5946775" y="6451600"/>
          <p14:tracePt t="107734" x="5918200" y="6424613"/>
          <p14:tracePt t="107744" x="5883275" y="6389688"/>
          <p14:tracePt t="107750" x="5883275" y="6381750"/>
          <p14:tracePt t="107760" x="5870575" y="6367463"/>
          <p14:tracePt t="107764" x="5856288" y="6361113"/>
          <p14:tracePt t="107774" x="5848350" y="6346825"/>
          <p14:tracePt t="107784" x="5834063" y="6332538"/>
          <p14:tracePt t="107800" x="5821363" y="6319838"/>
          <p14:tracePt t="107806" x="5807075" y="6297613"/>
          <p14:tracePt t="107816" x="5786438" y="6276975"/>
          <p14:tracePt t="107826" x="5751513" y="6235700"/>
          <p14:tracePt t="107831" x="5751513" y="6227763"/>
          <p14:tracePt t="107842" x="5737225" y="6213475"/>
          <p14:tracePt t="107847" x="5729288" y="6207125"/>
          <p14:tracePt t="107859" x="5722938" y="6200775"/>
          <p14:tracePt t="107868" x="5716588" y="6186488"/>
          <p14:tracePt t="107871" x="5716588" y="6178550"/>
          <p14:tracePt t="107880" x="5702300" y="6165850"/>
          <p14:tracePt t="107886" x="5702300" y="6157913"/>
          <p14:tracePt t="107896" x="5688013" y="6137275"/>
          <p14:tracePt t="107906" x="5659438" y="6102350"/>
          <p14:tracePt t="107922" x="5653088" y="6088063"/>
          <p14:tracePt t="107926" x="5645150" y="6067425"/>
          <p14:tracePt t="107947" x="5638800" y="6059488"/>
          <p14:tracePt t="107972" x="5638800" y="6053138"/>
          <p14:tracePt t="108006" x="5638800" y="6046788"/>
          <p14:tracePt t="108016" x="5638800" y="6038850"/>
          <p14:tracePt t="108032" x="5638800" y="6032500"/>
          <p14:tracePt t="108049" x="5638800" y="6024563"/>
          <p14:tracePt t="108059" x="5638800" y="6018213"/>
          <p14:tracePt t="108069" x="5638800" y="5997575"/>
          <p14:tracePt t="108073" x="5638800" y="5989638"/>
          <p14:tracePt t="108083" x="5638800" y="5969000"/>
          <p14:tracePt t="108088" x="5638800" y="5942013"/>
          <p14:tracePt t="108098" x="5638800" y="5913438"/>
          <p14:tracePt t="108108" x="5618163" y="5835650"/>
          <p14:tracePt t="108112" x="5597525" y="5815013"/>
          <p14:tracePt t="108122" x="5562600" y="5745163"/>
          <p14:tracePt t="108128" x="5505450" y="5675313"/>
          <p14:tracePt t="108138" x="5470525" y="5605463"/>
          <p14:tracePt t="108148" x="5330825" y="5430838"/>
          <p14:tracePt t="108154" x="5289550" y="5381625"/>
          <p14:tracePt t="108164" x="5162550" y="5283200"/>
          <p14:tracePt t="108168" x="4953000" y="5129213"/>
          <p14:tracePt t="108178" x="4673600" y="4968875"/>
          <p14:tracePt t="108188" x="4121150" y="4737100"/>
          <p14:tracePt t="108194" x="4016375" y="4695825"/>
          <p14:tracePt t="108204" x="3673475" y="4556125"/>
          <p14:tracePt t="108208" x="3336925" y="4408488"/>
          <p14:tracePt t="108218" x="3014663" y="4297363"/>
          <p14:tracePt t="108228" x="2386013" y="4030663"/>
          <p14:tracePt t="108235" x="2308225" y="4002088"/>
          <p14:tracePt t="108244" x="2133600" y="3919538"/>
          <p14:tracePt t="108257" x="1952625" y="3827463"/>
          <p14:tracePt t="108261" x="1903413" y="3800475"/>
          <p14:tracePt t="108271" x="1644650" y="3646488"/>
          <p14:tracePt t="108276" x="1616075" y="3624263"/>
          <p14:tracePt t="108286" x="1552575" y="3568700"/>
          <p14:tracePt t="108292" x="1504950" y="3519488"/>
          <p14:tracePt t="108300" x="1447800" y="3414713"/>
          <p14:tracePt t="108310" x="1328738" y="2925763"/>
          <p14:tracePt t="108314" x="1301750" y="2778125"/>
          <p14:tracePt t="108324" x="1209675" y="2309813"/>
          <p14:tracePt t="108330" x="1154113" y="1827213"/>
          <p14:tracePt t="108340" x="1084263" y="1385888"/>
          <p14:tracePt t="108350" x="993775" y="804863"/>
          <p14:tracePt t="108354" x="979488" y="727075"/>
          <p14:tracePt t="108364" x="944563" y="566738"/>
          <p14:tracePt t="108370" x="909638" y="433388"/>
          <p14:tracePt t="108380" x="860425" y="314325"/>
          <p14:tracePt t="108390" x="755650" y="63500"/>
          <p14:tracePt t="108396" x="735013" y="63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8C7D0A-192E-49A6-B807-DCC1BA12699B}"/>
              </a:ext>
            </a:extLst>
          </p:cNvPr>
          <p:cNvSpPr>
            <a:spLocks noGrp="1"/>
          </p:cNvSpPr>
          <p:nvPr>
            <p:ph type="sldNum" sz="quarter" idx="12"/>
          </p:nvPr>
        </p:nvSpPr>
        <p:spPr/>
        <p:txBody>
          <a:bodyPr/>
          <a:lstStyle/>
          <a:p>
            <a:fld id="{AABFF9DA-2577-3447-9DFE-17137E505E19}" type="slidenum">
              <a:rPr lang="en-US" smtClean="0"/>
              <a:t>15</a:t>
            </a:fld>
            <a:endParaRPr lang="en-US"/>
          </a:p>
        </p:txBody>
      </p:sp>
      <p:sp>
        <p:nvSpPr>
          <p:cNvPr id="12" name="TextBox 11">
            <a:extLst>
              <a:ext uri="{FF2B5EF4-FFF2-40B4-BE49-F238E27FC236}">
                <a16:creationId xmlns:a16="http://schemas.microsoft.com/office/drawing/2014/main" id="{5F8B5DF8-0EF4-4752-8EEA-6DACA4EF61C0}"/>
              </a:ext>
            </a:extLst>
          </p:cNvPr>
          <p:cNvSpPr txBox="1"/>
          <p:nvPr/>
        </p:nvSpPr>
        <p:spPr>
          <a:xfrm>
            <a:off x="5611259" y="1421177"/>
            <a:ext cx="1000085" cy="2400657"/>
          </a:xfrm>
          <a:prstGeom prst="rect">
            <a:avLst/>
          </a:prstGeom>
          <a:noFill/>
        </p:spPr>
        <p:txBody>
          <a:bodyPr wrap="square" rtlCol="0">
            <a:spAutoFit/>
          </a:bodyPr>
          <a:lstStyle/>
          <a:p>
            <a:r>
              <a:rPr lang="en-GB" sz="15000" dirty="0">
                <a:latin typeface="Constantia" panose="02030602050306030303" pitchFamily="18" charset="0"/>
              </a:rPr>
              <a:t>?</a:t>
            </a:r>
          </a:p>
        </p:txBody>
      </p:sp>
      <p:sp>
        <p:nvSpPr>
          <p:cNvPr id="16" name="Title 1">
            <a:extLst>
              <a:ext uri="{FF2B5EF4-FFF2-40B4-BE49-F238E27FC236}">
                <a16:creationId xmlns:a16="http://schemas.microsoft.com/office/drawing/2014/main" id="{D7F2D931-A524-41E5-BE71-7D16CC5F01B8}"/>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QUESTIONS</a:t>
            </a:r>
            <a:endParaRPr lang="en-US" sz="2400" b="1" dirty="0">
              <a:solidFill>
                <a:srgbClr val="800000"/>
              </a:solidFill>
              <a:latin typeface="Constantia"/>
              <a:cs typeface="Constantia"/>
            </a:endParaRPr>
          </a:p>
        </p:txBody>
      </p:sp>
      <p:sp>
        <p:nvSpPr>
          <p:cNvPr id="17" name="TextBox 16">
            <a:extLst>
              <a:ext uri="{FF2B5EF4-FFF2-40B4-BE49-F238E27FC236}">
                <a16:creationId xmlns:a16="http://schemas.microsoft.com/office/drawing/2014/main" id="{1D2E822A-074E-4E8D-B546-6C53F5167787}"/>
              </a:ext>
            </a:extLst>
          </p:cNvPr>
          <p:cNvSpPr txBox="1"/>
          <p:nvPr/>
        </p:nvSpPr>
        <p:spPr>
          <a:xfrm>
            <a:off x="3482028" y="3847945"/>
            <a:ext cx="5054600" cy="1384995"/>
          </a:xfrm>
          <a:prstGeom prst="rect">
            <a:avLst/>
          </a:prstGeom>
          <a:noFill/>
        </p:spPr>
        <p:txBody>
          <a:bodyPr wrap="square" rtlCol="0">
            <a:spAutoFit/>
          </a:bodyPr>
          <a:lstStyle/>
          <a:p>
            <a:pPr algn="ctr"/>
            <a:r>
              <a:rPr lang="en-US" sz="1400" dirty="0">
                <a:latin typeface="Constantia"/>
                <a:cs typeface="Constantia"/>
              </a:rPr>
              <a:t>Bernard Hernandez</a:t>
            </a:r>
          </a:p>
          <a:p>
            <a:pPr algn="ctr"/>
            <a:r>
              <a:rPr lang="en-US" sz="1400" dirty="0">
                <a:latin typeface="Constantia"/>
                <a:cs typeface="Constantia"/>
              </a:rPr>
              <a:t>b.hernandez-perez@imperial.ac.uk</a:t>
            </a:r>
          </a:p>
          <a:p>
            <a:pPr algn="ctr"/>
            <a:r>
              <a:rPr lang="en-US" sz="1400" dirty="0">
                <a:latin typeface="Constantia"/>
                <a:cs typeface="Constantia"/>
              </a:rPr>
              <a:t>Center for Bio-Inspired Technology</a:t>
            </a:r>
          </a:p>
          <a:p>
            <a:pPr algn="ctr"/>
            <a:r>
              <a:rPr lang="en-US" sz="1400" dirty="0">
                <a:latin typeface="Constantia"/>
                <a:cs typeface="Constantia"/>
              </a:rPr>
              <a:t>Imperial College London</a:t>
            </a:r>
          </a:p>
          <a:p>
            <a:pPr algn="ctr"/>
            <a:endParaRPr lang="en-US" sz="1400" dirty="0">
              <a:latin typeface="Constantia"/>
              <a:cs typeface="Constantia"/>
            </a:endParaRPr>
          </a:p>
          <a:p>
            <a:pPr algn="ctr"/>
            <a:r>
              <a:rPr lang="en-US" sz="1400" dirty="0">
                <a:latin typeface="Constantia"/>
                <a:cs typeface="Constantia"/>
              </a:rPr>
              <a:t>23</a:t>
            </a:r>
            <a:r>
              <a:rPr lang="en-US" sz="1400" baseline="30000" dirty="0">
                <a:latin typeface="Constantia"/>
                <a:cs typeface="Constantia"/>
              </a:rPr>
              <a:t>rd</a:t>
            </a:r>
            <a:r>
              <a:rPr lang="en-US" sz="1400" dirty="0">
                <a:latin typeface="Constantia"/>
                <a:cs typeface="Constantia"/>
              </a:rPr>
              <a:t> of April 2022</a:t>
            </a:r>
          </a:p>
        </p:txBody>
      </p:sp>
      <p:pic>
        <p:nvPicPr>
          <p:cNvPr id="19" name="Graphic 18">
            <a:extLst>
              <a:ext uri="{FF2B5EF4-FFF2-40B4-BE49-F238E27FC236}">
                <a16:creationId xmlns:a16="http://schemas.microsoft.com/office/drawing/2014/main" id="{0A344A43-72EA-44C7-BF53-521CF9B04DC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8435"/>
          <a:stretch/>
        </p:blipFill>
        <p:spPr>
          <a:xfrm>
            <a:off x="2142327" y="5841871"/>
            <a:ext cx="3867001" cy="478477"/>
          </a:xfrm>
          <a:prstGeom prst="rect">
            <a:avLst/>
          </a:prstGeom>
        </p:spPr>
      </p:pic>
      <p:pic>
        <p:nvPicPr>
          <p:cNvPr id="20" name="Picture 8" descr="Imperial College London · GitHub">
            <a:extLst>
              <a:ext uri="{FF2B5EF4-FFF2-40B4-BE49-F238E27FC236}">
                <a16:creationId xmlns:a16="http://schemas.microsoft.com/office/drawing/2014/main" id="{83EB2E2B-8D6D-43C9-A7AF-12B00438F1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6070" y="5849013"/>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screen&#10;&#10;Description automatically generated">
            <a:extLst>
              <a:ext uri="{FF2B5EF4-FFF2-40B4-BE49-F238E27FC236}">
                <a16:creationId xmlns:a16="http://schemas.microsoft.com/office/drawing/2014/main" id="{81FD06B8-8156-4755-9698-4658A719E1A1}"/>
              </a:ext>
            </a:extLst>
          </p:cNvPr>
          <p:cNvPicPr>
            <a:picLocks noChangeAspect="1"/>
          </p:cNvPicPr>
          <p:nvPr/>
        </p:nvPicPr>
        <p:blipFill>
          <a:blip r:embed="rId6"/>
          <a:stretch>
            <a:fillRect/>
          </a:stretch>
        </p:blipFill>
        <p:spPr>
          <a:xfrm>
            <a:off x="5903874" y="5814531"/>
            <a:ext cx="792796" cy="533155"/>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64D10C0B-4540-48D3-91F4-2A5B7FCD4D9D}"/>
              </a:ext>
            </a:extLst>
          </p:cNvPr>
          <p:cNvPicPr>
            <a:picLocks noChangeAspect="1"/>
          </p:cNvPicPr>
          <p:nvPr/>
        </p:nvPicPr>
        <p:blipFill rotWithShape="1">
          <a:blip r:embed="rId7"/>
          <a:srcRect l="39638" r="-4414"/>
          <a:stretch/>
        </p:blipFill>
        <p:spPr>
          <a:xfrm>
            <a:off x="8436277" y="5851586"/>
            <a:ext cx="1167892" cy="468000"/>
          </a:xfrm>
          <a:prstGeom prst="rect">
            <a:avLst/>
          </a:prstGeom>
          <a:ln w="3175">
            <a:solidFill>
              <a:schemeClr val="bg1">
                <a:lumMod val="50000"/>
              </a:schemeClr>
            </a:solidFill>
          </a:ln>
        </p:spPr>
      </p:pic>
      <p:pic>
        <p:nvPicPr>
          <p:cNvPr id="24" name="Picture 23" descr="Logo, icon&#10;&#10;Description automatically generated">
            <a:extLst>
              <a:ext uri="{FF2B5EF4-FFF2-40B4-BE49-F238E27FC236}">
                <a16:creationId xmlns:a16="http://schemas.microsoft.com/office/drawing/2014/main" id="{B351CA06-B1D9-4C35-ACA8-CF37BA8E2823}"/>
              </a:ext>
            </a:extLst>
          </p:cNvPr>
          <p:cNvPicPr>
            <a:picLocks noChangeAspect="1"/>
          </p:cNvPicPr>
          <p:nvPr/>
        </p:nvPicPr>
        <p:blipFill rotWithShape="1">
          <a:blip r:embed="rId8"/>
          <a:srcRect l="3587" r="5049"/>
          <a:stretch/>
        </p:blipFill>
        <p:spPr>
          <a:xfrm>
            <a:off x="7878443" y="5853621"/>
            <a:ext cx="496239" cy="466726"/>
          </a:xfrm>
          <a:prstGeom prst="rect">
            <a:avLst/>
          </a:prstGeom>
          <a:ln w="3175">
            <a:solidFill>
              <a:schemeClr val="bg1">
                <a:lumMod val="50000"/>
              </a:schemeClr>
            </a:solidFill>
          </a:ln>
        </p:spPr>
      </p:pic>
      <p:pic>
        <p:nvPicPr>
          <p:cNvPr id="26" name="Picture 25" descr="Logo, company name&#10;&#10;Description automatically generated">
            <a:extLst>
              <a:ext uri="{FF2B5EF4-FFF2-40B4-BE49-F238E27FC236}">
                <a16:creationId xmlns:a16="http://schemas.microsoft.com/office/drawing/2014/main" id="{B24C9E53-15AA-452A-80CA-E8DAC66AF3A2}"/>
              </a:ext>
            </a:extLst>
          </p:cNvPr>
          <p:cNvPicPr>
            <a:picLocks noChangeAspect="1"/>
          </p:cNvPicPr>
          <p:nvPr/>
        </p:nvPicPr>
        <p:blipFill rotWithShape="1">
          <a:blip r:embed="rId9"/>
          <a:srcRect t="14247" b="17932"/>
          <a:stretch/>
        </p:blipFill>
        <p:spPr>
          <a:xfrm>
            <a:off x="7125666" y="5851587"/>
            <a:ext cx="691180" cy="468761"/>
          </a:xfrm>
          <a:prstGeom prst="rect">
            <a:avLst/>
          </a:prstGeom>
          <a:ln w="3175">
            <a:solidFill>
              <a:schemeClr val="bg1">
                <a:lumMod val="50000"/>
              </a:schemeClr>
            </a:solidFill>
          </a:ln>
        </p:spPr>
      </p:pic>
    </p:spTree>
    <p:extLst>
      <p:ext uri="{BB962C8B-B14F-4D97-AF65-F5344CB8AC3E}">
        <p14:creationId xmlns:p14="http://schemas.microsoft.com/office/powerpoint/2010/main" val="2753476967"/>
      </p:ext>
    </p:extLst>
  </p:cSld>
  <p:clrMapOvr>
    <a:masterClrMapping/>
  </p:clrMapOvr>
  <mc:AlternateContent xmlns:mc="http://schemas.openxmlformats.org/markup-compatibility/2006" xmlns:p14="http://schemas.microsoft.com/office/powerpoint/2010/main">
    <mc:Choice Requires="p14">
      <p:transition spd="slow" p14:dur="2000" advTm="10403"/>
    </mc:Choice>
    <mc:Fallback xmlns="">
      <p:transition spd="slow" advTm="1040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2735A-372E-754E-A5A9-6A1E1E1D3CAB}"/>
              </a:ext>
            </a:extLst>
          </p:cNvPr>
          <p:cNvSpPr>
            <a:spLocks noGrp="1"/>
          </p:cNvSpPr>
          <p:nvPr>
            <p:ph type="sldNum" sz="quarter" idx="12"/>
          </p:nvPr>
        </p:nvSpPr>
        <p:spPr/>
        <p:txBody>
          <a:bodyPr/>
          <a:lstStyle/>
          <a:p>
            <a:fld id="{AABFF9DA-2577-3447-9DFE-17137E505E19}" type="slidenum">
              <a:rPr lang="en-US" smtClean="0"/>
              <a:t>16</a:t>
            </a:fld>
            <a:endParaRPr lang="en-US"/>
          </a:p>
        </p:txBody>
      </p:sp>
      <p:sp>
        <p:nvSpPr>
          <p:cNvPr id="5" name="Title 1">
            <a:extLst>
              <a:ext uri="{FF2B5EF4-FFF2-40B4-BE49-F238E27FC236}">
                <a16:creationId xmlns:a16="http://schemas.microsoft.com/office/drawing/2014/main" id="{B146CDE8-CA74-4866-A945-34C7AFDC049A}"/>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APPENDIX - FEATURES</a:t>
            </a:r>
            <a:endParaRPr lang="en-US" sz="2400" b="1" dirty="0">
              <a:solidFill>
                <a:srgbClr val="800000"/>
              </a:solidFill>
              <a:latin typeface="Constantia"/>
              <a:cs typeface="Constantia"/>
            </a:endParaRPr>
          </a:p>
        </p:txBody>
      </p:sp>
      <p:sp>
        <p:nvSpPr>
          <p:cNvPr id="6" name="TextBox 5">
            <a:extLst>
              <a:ext uri="{FF2B5EF4-FFF2-40B4-BE49-F238E27FC236}">
                <a16:creationId xmlns:a16="http://schemas.microsoft.com/office/drawing/2014/main" id="{908EA3C6-531C-46EE-B8F7-D223FAE2F31A}"/>
              </a:ext>
            </a:extLst>
          </p:cNvPr>
          <p:cNvSpPr txBox="1"/>
          <p:nvPr/>
        </p:nvSpPr>
        <p:spPr>
          <a:xfrm>
            <a:off x="9276350" y="4146914"/>
            <a:ext cx="497305" cy="369332"/>
          </a:xfrm>
          <a:prstGeom prst="rect">
            <a:avLst/>
          </a:prstGeom>
          <a:noFill/>
        </p:spPr>
        <p:txBody>
          <a:bodyPr wrap="square" rtlCol="0">
            <a:spAutoFit/>
          </a:bodyPr>
          <a:lstStyle/>
          <a:p>
            <a:r>
              <a:rPr lang="en-GB" dirty="0">
                <a:latin typeface="Constantia" panose="02030602050306030303" pitchFamily="18" charset="0"/>
              </a:rPr>
              <a:t>*</a:t>
            </a:r>
          </a:p>
        </p:txBody>
      </p:sp>
      <p:pic>
        <p:nvPicPr>
          <p:cNvPr id="11" name="Picture 10" descr="A picture containing text&#10;&#10;Description automatically generated">
            <a:extLst>
              <a:ext uri="{FF2B5EF4-FFF2-40B4-BE49-F238E27FC236}">
                <a16:creationId xmlns:a16="http://schemas.microsoft.com/office/drawing/2014/main" id="{C38B5C3C-A56D-43E8-BDB0-9659C9B5590E}"/>
              </a:ext>
            </a:extLst>
          </p:cNvPr>
          <p:cNvPicPr>
            <a:picLocks noChangeAspect="1"/>
          </p:cNvPicPr>
          <p:nvPr/>
        </p:nvPicPr>
        <p:blipFill>
          <a:blip r:embed="rId3"/>
          <a:stretch>
            <a:fillRect/>
          </a:stretch>
        </p:blipFill>
        <p:spPr>
          <a:xfrm>
            <a:off x="3219495" y="1168931"/>
            <a:ext cx="5888250" cy="5552545"/>
          </a:xfrm>
          <a:prstGeom prst="rect">
            <a:avLst/>
          </a:prstGeom>
        </p:spPr>
      </p:pic>
    </p:spTree>
    <p:extLst>
      <p:ext uri="{BB962C8B-B14F-4D97-AF65-F5344CB8AC3E}">
        <p14:creationId xmlns:p14="http://schemas.microsoft.com/office/powerpoint/2010/main" val="3662669625"/>
      </p:ext>
    </p:extLst>
  </p:cSld>
  <p:clrMapOvr>
    <a:masterClrMapping/>
  </p:clrMapOvr>
  <mc:AlternateContent xmlns:mc="http://schemas.openxmlformats.org/markup-compatibility/2006" xmlns:p14="http://schemas.microsoft.com/office/powerpoint/2010/main">
    <mc:Choice Requires="p14">
      <p:transition spd="slow" p14:dur="2000" advTm="110067"/>
    </mc:Choice>
    <mc:Fallback xmlns="">
      <p:transition spd="slow" advTm="110067"/>
    </mc:Fallback>
  </mc:AlternateContent>
  <p:extLst>
    <p:ext uri="{3A86A75C-4F4B-4683-9AE1-C65F6400EC91}">
      <p14:laserTraceLst xmlns:p14="http://schemas.microsoft.com/office/powerpoint/2010/main">
        <p14:tracePtLst>
          <p14:tracePt t="17166" x="3994150" y="342900"/>
          <p14:tracePt t="17170" x="3987800" y="371475"/>
          <p14:tracePt t="17181" x="3946525" y="441325"/>
          <p14:tracePt t="17187" x="3903663" y="503238"/>
          <p14:tracePt t="17197" x="3868738" y="566738"/>
          <p14:tracePt t="17207" x="3805238" y="685800"/>
          <p14:tracePt t="17213" x="3798888" y="714375"/>
          <p14:tracePt t="17224" x="3763963" y="784225"/>
          <p14:tracePt t="17227" x="3735388" y="854075"/>
          <p14:tracePt t="17236" x="3708400" y="909638"/>
          <p14:tracePt t="17248" x="3679825" y="993775"/>
          <p14:tracePt t="17252" x="3679825" y="1014413"/>
          <p14:tracePt t="17262" x="3665538" y="1049338"/>
          <p14:tracePt t="17266" x="3651250" y="1092200"/>
          <p14:tracePt t="17276" x="3644900" y="1119188"/>
          <p14:tracePt t="17286" x="3638550" y="1176338"/>
          <p14:tracePt t="17292" x="3638550" y="1182688"/>
          <p14:tracePt t="17302" x="3630613" y="1211263"/>
          <p14:tracePt t="17309" x="3624263" y="1246188"/>
          <p14:tracePt t="17318" x="3624263" y="1266825"/>
          <p14:tracePt t="17328" x="3616325" y="1316038"/>
          <p14:tracePt t="17332" x="3609975" y="1330325"/>
          <p14:tracePt t="17343" x="3603625" y="1350963"/>
          <p14:tracePt t="17350" x="3595688" y="1377950"/>
          <p14:tracePt t="17359" x="3589338" y="1412875"/>
          <p14:tracePt t="17369" x="3575050" y="1455738"/>
          <p14:tracePt t="17373" x="3575050" y="1462088"/>
          <p14:tracePt t="17384" x="3575050" y="1476375"/>
          <p14:tracePt t="17389" x="3568700" y="1490663"/>
          <p14:tracePt t="17399" x="3560763" y="1504950"/>
          <p14:tracePt t="17408" x="3560763" y="1519238"/>
          <p14:tracePt t="17424" x="3560763" y="1525588"/>
          <p14:tracePt t="17478" x="3560763" y="1531938"/>
          <p14:tracePt t="17494" x="3554413" y="1531938"/>
          <p14:tracePt t="17900" x="3546475" y="1531938"/>
          <p14:tracePt t="17908" x="3498850" y="1511300"/>
          <p14:tracePt t="17912" x="3484563" y="1504950"/>
          <p14:tracePt t="17923" x="3449638" y="1504950"/>
          <p14:tracePt t="17928" x="3386138" y="1484313"/>
          <p14:tracePt t="17938" x="3309938" y="1470025"/>
          <p14:tracePt t="17948" x="3162300" y="1441450"/>
          <p14:tracePt t="17952" x="3127375" y="1441450"/>
          <p14:tracePt t="17962" x="3022600" y="1427163"/>
          <p14:tracePt t="17968" x="2932113" y="1420813"/>
          <p14:tracePt t="17978" x="2813050" y="1412875"/>
          <p14:tracePt t="17988" x="2566988" y="1412875"/>
          <p14:tracePt t="17992" x="2511425" y="1412875"/>
          <p14:tracePt t="18004" x="2392363" y="1412875"/>
          <p14:tracePt t="18008" x="2266950" y="1441450"/>
          <p14:tracePt t="18019" x="2133600" y="1470025"/>
          <p14:tracePt t="18029" x="1868488" y="1546225"/>
          <p14:tracePt t="18034" x="1825625" y="1560513"/>
          <p14:tracePt t="18044" x="1714500" y="1601788"/>
          <p14:tracePt t="18048" x="1609725" y="1644650"/>
          <p14:tracePt t="18058" x="1531938" y="1700213"/>
          <p14:tracePt t="18068" x="1398588" y="1798638"/>
          <p14:tracePt t="18074" x="1377950" y="1812925"/>
          <p14:tracePt t="18085" x="1308100" y="1868488"/>
          <p14:tracePt t="18088" x="1244600" y="1909763"/>
          <p14:tracePt t="18099" x="1189038" y="1958975"/>
          <p14:tracePt t="18112" x="1112838" y="2028825"/>
          <p14:tracePt t="18114" x="1090613" y="2051050"/>
          <p14:tracePt t="18124" x="1049338" y="2085975"/>
          <p14:tracePt t="18130" x="1014413" y="2133600"/>
          <p14:tracePt t="18140" x="973138" y="2190750"/>
          <p14:tracePt t="18150" x="889000" y="2295525"/>
          <p14:tracePt t="18154" x="874713" y="2316163"/>
          <p14:tracePt t="18164" x="839788" y="2386013"/>
          <p14:tracePt t="18170" x="796925" y="2449513"/>
          <p14:tracePt t="18180" x="755650" y="2603500"/>
          <p14:tracePt t="18190" x="700088" y="2792413"/>
          <p14:tracePt t="18194" x="692150" y="2827338"/>
          <p14:tracePt t="18204" x="677863" y="2925763"/>
          <p14:tracePt t="18210" x="657225" y="3016250"/>
          <p14:tracePt t="18220" x="650875" y="3100388"/>
          <p14:tracePt t="18231" x="622300" y="3260725"/>
          <p14:tracePt t="18237" x="622300" y="3303588"/>
          <p14:tracePt t="18249" x="608013" y="3387725"/>
          <p14:tracePt t="18250" x="601663" y="3478213"/>
          <p14:tracePt t="18260" x="601663" y="3562350"/>
          <p14:tracePt t="18270" x="601663" y="3702050"/>
          <p14:tracePt t="18276" x="601663" y="3730625"/>
          <p14:tracePt t="18286" x="601663" y="3800475"/>
          <p14:tracePt t="18290" x="601663" y="3862388"/>
          <p14:tracePt t="18301" x="601663" y="3940175"/>
          <p14:tracePt t="18311" x="601663" y="4065588"/>
          <p14:tracePt t="18317" x="601663" y="4094163"/>
          <p14:tracePt t="18326" x="601663" y="4164013"/>
          <p14:tracePt t="18330" x="608013" y="4227513"/>
          <p14:tracePt t="18340" x="615950" y="4303713"/>
          <p14:tracePt t="18352" x="630238" y="4437063"/>
          <p14:tracePt t="18356" x="630238" y="4464050"/>
          <p14:tracePt t="18366" x="650875" y="4556125"/>
          <p14:tracePt t="18372" x="657225" y="4625975"/>
          <p14:tracePt t="18382" x="665163" y="4695825"/>
          <p14:tracePt t="18392" x="671513" y="4800600"/>
          <p14:tracePt t="18396" x="677863" y="4821238"/>
          <p14:tracePt t="18406" x="677863" y="4864100"/>
          <p14:tracePt t="18412" x="692150" y="4899025"/>
          <p14:tracePt t="18422" x="700088" y="4940300"/>
          <p14:tracePt t="18433" x="720725" y="4995863"/>
          <p14:tracePt t="18436" x="735013" y="5024438"/>
          <p14:tracePt t="18446" x="755650" y="5045075"/>
          <p14:tracePt t="18452" x="755650" y="5059363"/>
          <p14:tracePt t="18463" x="769938" y="5080000"/>
          <p14:tracePt t="18473" x="790575" y="5108575"/>
          <p14:tracePt t="18488" x="796925" y="5122863"/>
          <p14:tracePt t="18492" x="811213" y="5137150"/>
          <p14:tracePt t="18502" x="825500" y="5149850"/>
          <p14:tracePt t="18512" x="860425" y="5184775"/>
          <p14:tracePt t="18518" x="874713" y="5199063"/>
          <p14:tracePt t="18528" x="895350" y="5213350"/>
          <p14:tracePt t="18532" x="930275" y="5241925"/>
          <p14:tracePt t="18542" x="973138" y="5268913"/>
          <p14:tracePt t="18552" x="1049338" y="5311775"/>
          <p14:tracePt t="18558" x="1063625" y="5318125"/>
          <p14:tracePt t="18568" x="1112838" y="5338763"/>
          <p14:tracePt t="18574" x="1174750" y="5360988"/>
          <p14:tracePt t="18584" x="1231900" y="5387975"/>
          <p14:tracePt t="18594" x="1343025" y="5430838"/>
          <p14:tracePt t="18598" x="1371600" y="5445125"/>
          <p14:tracePt t="18608" x="1433513" y="5472113"/>
          <p14:tracePt t="18615" x="1497013" y="5500688"/>
          <p14:tracePt t="18624" x="1546225" y="5521325"/>
          <p14:tracePt t="18634" x="1644650" y="5549900"/>
          <p14:tracePt t="18638" x="1665288" y="5556250"/>
          <p14:tracePt t="18648" x="1720850" y="5576888"/>
          <p14:tracePt t="18654" x="1784350" y="5584825"/>
          <p14:tracePt t="18664" x="1839913" y="5599113"/>
          <p14:tracePt t="18674" x="1930400" y="5605463"/>
          <p14:tracePt t="18678" x="1952625" y="5611813"/>
          <p14:tracePt t="18690" x="2000250" y="5611813"/>
          <p14:tracePt t="18694" x="2049463" y="5619750"/>
          <p14:tracePt t="18704" x="2133600" y="5634038"/>
          <p14:tracePt t="18714" x="2238375" y="5654675"/>
          <p14:tracePt t="18720" x="2259013" y="5654675"/>
          <p14:tracePt t="18730" x="2308225" y="5661025"/>
          <p14:tracePt t="18734" x="2365375" y="5668963"/>
          <p14:tracePt t="18744" x="2406650" y="5668963"/>
          <p14:tracePt t="18754" x="2482850" y="5681663"/>
          <p14:tracePt t="18760" x="2497138" y="5681663"/>
          <p14:tracePt t="18770" x="2532063" y="5681663"/>
          <p14:tracePt t="18774" x="2574925" y="5689600"/>
          <p14:tracePt t="18784" x="2616200" y="5689600"/>
          <p14:tracePt t="18794" x="2693988" y="5689600"/>
          <p14:tracePt t="18800" x="2714625" y="5689600"/>
          <p14:tracePt t="18810" x="2763838" y="5689600"/>
          <p14:tracePt t="18816" x="2819400" y="5689600"/>
          <p14:tracePt t="18826" x="2874963" y="5689600"/>
          <p14:tracePt t="18837" x="2952750" y="5689600"/>
          <p14:tracePt t="18841" x="2959100" y="5689600"/>
          <p14:tracePt t="18851" x="2979738" y="5689600"/>
          <p14:tracePt t="18857" x="2994025" y="5689600"/>
          <p14:tracePt t="18868" x="3008313" y="5689600"/>
          <p14:tracePt t="18878" x="3022600" y="5689600"/>
          <p14:tracePt t="18891" x="3028950" y="5689600"/>
          <p14:tracePt t="18897" x="3036888" y="5689600"/>
          <p14:tracePt t="18907" x="3049588" y="5681663"/>
          <p14:tracePt t="18918" x="3063875" y="5681663"/>
          <p14:tracePt t="18926" x="3071813" y="5681663"/>
          <p14:tracePt t="18936" x="3078163" y="5681663"/>
          <p14:tracePt t="21474" x="3078163" y="5675313"/>
          <p14:tracePt t="21484" x="3078163" y="5661025"/>
          <p14:tracePt t="21494" x="3078163" y="5619750"/>
          <p14:tracePt t="21498" x="3078163" y="5605463"/>
          <p14:tracePt t="21509" x="3071813" y="5570538"/>
          <p14:tracePt t="21515" x="3057525" y="5521325"/>
          <p14:tracePt t="21524" x="3043238" y="5457825"/>
          <p14:tracePt t="21534" x="3014663" y="5373688"/>
          <p14:tracePt t="21538" x="3008313" y="5353050"/>
          <p14:tracePt t="21548" x="3001963" y="5311775"/>
          <p14:tracePt t="21554" x="2987675" y="5262563"/>
          <p14:tracePt t="21564" x="2973388" y="5219700"/>
          <p14:tracePt t="21574" x="2952750" y="5149850"/>
          <p14:tracePt t="21585" x="2944813" y="5114925"/>
          <p14:tracePt t="21591" x="2944813" y="5102225"/>
          <p14:tracePt t="21596" x="2932113" y="5059363"/>
          <p14:tracePt t="21604" x="2924175" y="5010150"/>
          <p14:tracePt t="21614" x="2903538" y="4926013"/>
          <p14:tracePt t="21620" x="2897188" y="4899025"/>
          <p14:tracePt t="21630" x="2874963" y="4841875"/>
          <p14:tracePt t="21634" x="2840038" y="4786313"/>
          <p14:tracePt t="21644" x="2813050" y="4716463"/>
          <p14:tracePt t="21654" x="2770188" y="4605338"/>
          <p14:tracePt t="21660" x="2755900" y="4583113"/>
          <p14:tracePt t="21670" x="2749550" y="4541838"/>
          <p14:tracePt t="21674" x="2743200" y="4513263"/>
          <p14:tracePt t="21687" x="2735263" y="4478338"/>
          <p14:tracePt t="21696" x="2728913" y="4352925"/>
          <p14:tracePt t="21701" x="2728913" y="4297363"/>
          <p14:tracePt t="21711" x="2728913" y="4191000"/>
          <p14:tracePt t="21717" x="2728913" y="4121150"/>
          <p14:tracePt t="21727" x="2728913" y="4051300"/>
          <p14:tracePt t="21736" x="2743200" y="3919538"/>
          <p14:tracePt t="21741" x="2743200" y="3897313"/>
          <p14:tracePt t="21753" x="2755900" y="3841750"/>
          <p14:tracePt t="21757" x="2763838" y="3765550"/>
          <p14:tracePt t="21767" x="2784475" y="3687763"/>
          <p14:tracePt t="21777" x="2833688" y="3562350"/>
          <p14:tracePt t="21781" x="2840038" y="3548063"/>
          <p14:tracePt t="21791" x="2847975" y="3498850"/>
          <p14:tracePt t="21797" x="2868613" y="3457575"/>
          <p14:tracePt t="21807" x="2897188" y="3414713"/>
          <p14:tracePt t="21817" x="2944813" y="3352800"/>
          <p14:tracePt t="21822" x="2952750" y="3344863"/>
          <p14:tracePt t="21832" x="2973388" y="3316288"/>
          <p14:tracePt t="21836" x="3001963" y="3275013"/>
          <p14:tracePt t="21846" x="3014663" y="3240088"/>
          <p14:tracePt t="21856" x="3043238" y="3170238"/>
          <p14:tracePt t="21862" x="3057525" y="3127375"/>
          <p14:tracePt t="21872" x="3071813" y="3086100"/>
          <p14:tracePt t="21876" x="3086100" y="3036888"/>
          <p14:tracePt t="21886" x="3106738" y="3001963"/>
          <p14:tracePt t="21896" x="3127375" y="2938463"/>
          <p14:tracePt t="21902" x="3133725" y="2932113"/>
          <p14:tracePt t="21912" x="3141663" y="2911475"/>
          <p14:tracePt t="21919" x="3148013" y="2876550"/>
          <p14:tracePt t="21928" x="3155950" y="2855913"/>
          <p14:tracePt t="21939" x="3162300" y="2833688"/>
          <p14:tracePt t="21942" x="3162300" y="2827338"/>
          <p14:tracePt t="21952" x="3162300" y="2819400"/>
          <p14:tracePt t="21969" x="3162300" y="2813050"/>
          <p14:tracePt t="22018" x="3162300" y="2806700"/>
          <p14:tracePt t="22194" x="3155950" y="2798763"/>
          <p14:tracePt t="22200" x="3133725" y="2798763"/>
          <p14:tracePt t="22210" x="3106738" y="2778125"/>
          <p14:tracePt t="22220" x="3057525" y="2757488"/>
          <p14:tracePt t="22224" x="3043238" y="2743200"/>
          <p14:tracePt t="22234" x="3014663" y="2728913"/>
          <p14:tracePt t="22240" x="2973388" y="2708275"/>
          <p14:tracePt t="22252" x="2932113" y="2693988"/>
          <p14:tracePt t="22260" x="2833688" y="2659063"/>
          <p14:tracePt t="22270" x="2763838" y="2644775"/>
          <p14:tracePt t="22276" x="2735263" y="2630488"/>
          <p14:tracePt t="22280" x="2665413" y="2609850"/>
          <p14:tracePt t="22290" x="2589213" y="2595563"/>
          <p14:tracePt t="22300" x="2482850" y="2568575"/>
          <p14:tracePt t="22306" x="2462213" y="2568575"/>
          <p14:tracePt t="22316" x="2400300" y="2560638"/>
          <p14:tracePt t="22320" x="2336800" y="2554288"/>
          <p14:tracePt t="22330" x="2287588" y="2547938"/>
          <p14:tracePt t="22340" x="2211388" y="2547938"/>
          <p14:tracePt t="22346" x="2189163" y="2540000"/>
          <p14:tracePt t="22356" x="2147888" y="2540000"/>
          <p14:tracePt t="22360" x="2112963" y="2540000"/>
          <p14:tracePt t="22370" x="2070100" y="2540000"/>
          <p14:tracePt t="22383" x="2035175" y="2547938"/>
          <p14:tracePt t="22387" x="2022475" y="2547938"/>
          <p14:tracePt t="22398" x="2008188" y="2554288"/>
          <p14:tracePt t="22403" x="1993900" y="2574925"/>
          <p14:tracePt t="22412" x="1979613" y="2582863"/>
          <p14:tracePt t="22423" x="1952625" y="2609850"/>
          <p14:tracePt t="22428" x="1944688" y="2617788"/>
          <p14:tracePt t="22440" x="1938338" y="2630488"/>
          <p14:tracePt t="22442" x="1924050" y="2644775"/>
          <p14:tracePt t="22452" x="1924050" y="2667000"/>
          <p14:tracePt t="22462" x="1909763" y="2693988"/>
          <p14:tracePt t="22466" x="1903413" y="2701925"/>
          <p14:tracePt t="22476" x="1903413" y="2714625"/>
          <p14:tracePt t="22482" x="1895475" y="2736850"/>
          <p14:tracePt t="22492" x="1881188" y="2757488"/>
          <p14:tracePt t="22503" x="1874838" y="2813050"/>
          <p14:tracePt t="22513" x="1874838" y="2841625"/>
          <p14:tracePt t="22521" x="1874838" y="2855913"/>
          <p14:tracePt t="22525" x="1874838" y="2882900"/>
          <p14:tracePt t="22534" x="1874838" y="2911475"/>
          <p14:tracePt t="22543" x="1874838" y="2967038"/>
          <p14:tracePt t="22549" x="1874838" y="2981325"/>
          <p14:tracePt t="22559" x="1874838" y="3016250"/>
          <p14:tracePt t="22562" x="1881188" y="3044825"/>
          <p14:tracePt t="22574" x="1889125" y="3071813"/>
          <p14:tracePt t="22583" x="1889125" y="3121025"/>
          <p14:tracePt t="22588" x="1889125" y="3127375"/>
          <p14:tracePt t="22598" x="1895475" y="3149600"/>
          <p14:tracePt t="22604" x="1895475" y="3176588"/>
          <p14:tracePt t="22614" x="1895475" y="3198813"/>
          <p14:tracePt t="22624" x="1909763" y="3260725"/>
          <p14:tracePt t="22628" x="1917700" y="3268663"/>
          <p14:tracePt t="22638" x="1924050" y="3295650"/>
          <p14:tracePt t="22644" x="1938338" y="3330575"/>
          <p14:tracePt t="22654" x="1944688" y="3344863"/>
          <p14:tracePt t="22664" x="1952625" y="3373438"/>
          <p14:tracePt t="22670" x="1958975" y="3387725"/>
          <p14:tracePt t="22680" x="1973263" y="3408363"/>
          <p14:tracePt t="22686" x="1979613" y="3414713"/>
          <p14:tracePt t="22694" x="1993900" y="3429000"/>
          <p14:tracePt t="22700" x="1993900" y="3449638"/>
          <p14:tracePt t="22710" x="2014538" y="3463925"/>
          <p14:tracePt t="22720" x="2028825" y="3498850"/>
          <p14:tracePt t="22726" x="2035175" y="3505200"/>
          <p14:tracePt t="22737" x="2057400" y="3527425"/>
          <p14:tracePt t="22741" x="2092325" y="3548063"/>
          <p14:tracePt t="22751" x="2127250" y="3582988"/>
          <p14:tracePt t="22761" x="2189163" y="3638550"/>
          <p14:tracePt t="22766" x="2203450" y="3646488"/>
          <p14:tracePt t="22776" x="2238375" y="3673475"/>
          <p14:tracePt t="22780" x="2273300" y="3702050"/>
          <p14:tracePt t="22790" x="2336800" y="3736975"/>
          <p14:tracePt t="22800" x="2386013" y="3765550"/>
          <p14:tracePt t="22806" x="2400300" y="3778250"/>
          <p14:tracePt t="22816" x="2427288" y="3786188"/>
          <p14:tracePt t="22820" x="2447925" y="3800475"/>
          <p14:tracePt t="22830" x="2470150" y="3813175"/>
          <p14:tracePt t="22842" x="2511425" y="3835400"/>
          <p14:tracePt t="22846" x="2519363" y="3835400"/>
          <p14:tracePt t="22856" x="2540000" y="3848100"/>
          <p14:tracePt t="22862" x="2566988" y="3856038"/>
          <p14:tracePt t="22872" x="2581275" y="3862388"/>
          <p14:tracePt t="22882" x="2601913" y="3862388"/>
          <p14:tracePt t="22886" x="2609850" y="3862388"/>
          <p14:tracePt t="22896" x="2624138" y="3862388"/>
          <p14:tracePt t="22902" x="2644775" y="3862388"/>
          <p14:tracePt t="22912" x="2659063" y="3862388"/>
          <p14:tracePt t="22922" x="2700338" y="3848100"/>
          <p14:tracePt t="22926" x="2700338" y="3841750"/>
          <p14:tracePt t="22937" x="2720975" y="3835400"/>
          <p14:tracePt t="22942" x="2728913" y="3821113"/>
          <p14:tracePt t="22954" x="2755900" y="3813175"/>
          <p14:tracePt t="22963" x="2778125" y="3792538"/>
          <p14:tracePt t="22970" x="2790825" y="3786188"/>
          <p14:tracePt t="22979" x="2813050" y="3771900"/>
          <p14:tracePt t="22983" x="2825750" y="3765550"/>
          <p14:tracePt t="22993" x="2833688" y="3757613"/>
          <p14:tracePt t="23003" x="2840038" y="3736975"/>
          <p14:tracePt t="23008" x="2840038" y="3730625"/>
          <p14:tracePt t="23018" x="2847975" y="3722688"/>
          <p14:tracePt t="23022" x="2847975" y="3716338"/>
          <p14:tracePt t="23032" x="2847975" y="3702050"/>
          <p14:tracePt t="23042" x="2847975" y="3687763"/>
          <p14:tracePt t="23058" x="2847975" y="3673475"/>
          <p14:tracePt t="23064" x="2854325" y="3652838"/>
          <p14:tracePt t="23074" x="2854325" y="3638550"/>
          <p14:tracePt t="23084" x="2860675" y="3624263"/>
          <p14:tracePt t="23088" x="2860675" y="3617913"/>
          <p14:tracePt t="23098" x="2868613" y="3603625"/>
          <p14:tracePt t="23104" x="2868613" y="3597275"/>
          <p14:tracePt t="23114" x="2868613" y="3582988"/>
          <p14:tracePt t="23125" x="2874963" y="3562350"/>
          <p14:tracePt t="23128" x="2882900" y="3548063"/>
          <p14:tracePt t="23138" x="2889250" y="3533775"/>
          <p14:tracePt t="23144" x="2897188" y="3513138"/>
          <p14:tracePt t="23154" x="2897188" y="3492500"/>
          <p14:tracePt t="23164" x="2903538" y="3449638"/>
          <p14:tracePt t="23168" x="2909888" y="3435350"/>
          <p14:tracePt t="23178" x="2909888" y="3400425"/>
          <p14:tracePt t="23185" x="2909888" y="3373438"/>
          <p14:tracePt t="23195" x="2909888" y="3338513"/>
          <p14:tracePt t="23204" x="2909888" y="3303588"/>
          <p14:tracePt t="23211" x="2909888" y="3295650"/>
          <p14:tracePt t="23222" x="2909888" y="3275013"/>
          <p14:tracePt t="23225" x="2909888" y="3260725"/>
          <p14:tracePt t="23236" x="2909888" y="3240088"/>
          <p14:tracePt t="23257" x="2909888" y="3211513"/>
          <p14:tracePt t="23263" x="2909888" y="3190875"/>
          <p14:tracePt t="23265" x="2903538" y="3184525"/>
          <p14:tracePt t="23275" x="2897188" y="3170238"/>
          <p14:tracePt t="23284" x="2882900" y="3135313"/>
          <p14:tracePt t="23300" x="2874963" y="3121025"/>
          <p14:tracePt t="23306" x="2868613" y="3114675"/>
          <p14:tracePt t="23316" x="2868613" y="3086100"/>
          <p14:tracePt t="23330" x="2860675" y="3079750"/>
          <p14:tracePt t="23340" x="2854325" y="3065463"/>
          <p14:tracePt t="23346" x="2854325" y="3051175"/>
          <p14:tracePt t="23356" x="2840038" y="3044825"/>
          <p14:tracePt t="23366" x="2833688" y="3022600"/>
          <p14:tracePt t="23370" x="2825750" y="3022600"/>
          <p14:tracePt t="23380" x="2819400" y="3009900"/>
          <p14:tracePt t="23386" x="2813050" y="2995613"/>
          <p14:tracePt t="23396" x="2805113" y="2987675"/>
          <p14:tracePt t="23406" x="2798763" y="2981325"/>
          <p14:tracePt t="23410" x="2790825" y="2973388"/>
          <p14:tracePt t="23426" x="2784475" y="2967038"/>
          <p14:tracePt t="23436" x="2784475" y="2960688"/>
          <p14:tracePt t="23446" x="2778125" y="2960688"/>
          <p14:tracePt t="23466" x="2770188" y="2952750"/>
          <p14:tracePt t="23486" x="2763838" y="2952750"/>
          <p14:tracePt t="23502" x="2755900" y="2946400"/>
          <p14:tracePt t="23506" x="2743200" y="2938463"/>
          <p14:tracePt t="23516" x="2743200" y="2932113"/>
          <p14:tracePt t="23528" x="2728913" y="2932113"/>
          <p14:tracePt t="23532" x="2720975" y="2932113"/>
          <p14:tracePt t="23542" x="2714625" y="2925763"/>
          <p14:tracePt t="23548" x="2708275" y="2925763"/>
          <p14:tracePt t="23568" x="2693988" y="2925763"/>
          <p14:tracePt t="23572" x="2686050" y="2917825"/>
          <p14:tracePt t="23582" x="2679700" y="2917825"/>
          <p14:tracePt t="23588" x="2659063" y="2917825"/>
          <p14:tracePt t="23598" x="2636838" y="2911475"/>
          <p14:tracePt t="23609" x="2554288" y="2897188"/>
          <p14:tracePt t="23619" x="2525713" y="2897188"/>
          <p14:tracePt t="23622" x="2505075" y="2890838"/>
          <p14:tracePt t="23628" x="2482850" y="2890838"/>
          <p14:tracePt t="23638" x="2455863" y="2890838"/>
          <p14:tracePt t="23648" x="2427288" y="2890838"/>
          <p14:tracePt t="23654" x="2420938" y="2890838"/>
          <p14:tracePt t="23664" x="2413000" y="2890838"/>
          <p14:tracePt t="23669" x="2400300" y="2890838"/>
          <p14:tracePt t="23678" x="2386013" y="2890838"/>
          <p14:tracePt t="23688" x="2371725" y="2890838"/>
          <p14:tracePt t="23704" x="2357438" y="2890838"/>
          <p14:tracePt t="23708" x="2351088" y="2890838"/>
          <p14:tracePt t="23718" x="2336800" y="2890838"/>
          <p14:tracePt t="23728" x="2322513" y="2890838"/>
          <p14:tracePt t="23734" x="2316163" y="2890838"/>
          <p14:tracePt t="23744" x="2308225" y="2890838"/>
          <p14:tracePt t="23748" x="2301875" y="2890838"/>
          <p14:tracePt t="23770" x="2295525" y="2897188"/>
          <p14:tracePt t="23774" x="2287588" y="2897188"/>
          <p14:tracePt t="23784" x="2281238" y="2897188"/>
          <p14:tracePt t="23791" x="2273300" y="2903538"/>
          <p14:tracePt t="23811" x="2259013" y="2911475"/>
          <p14:tracePt t="23814" x="2259013" y="2917825"/>
          <p14:tracePt t="23824" x="2252663" y="2917825"/>
          <p14:tracePt t="23830" x="2246313" y="2925763"/>
          <p14:tracePt t="23840" x="2238375" y="2932113"/>
          <p14:tracePt t="23850" x="2224088" y="2946400"/>
          <p14:tracePt t="23864" x="2211388" y="2952750"/>
          <p14:tracePt t="23871" x="2203450" y="2967038"/>
          <p14:tracePt t="23880" x="2189163" y="2973388"/>
          <p14:tracePt t="23890" x="2176463" y="2987675"/>
          <p14:tracePt t="23896" x="2176463" y="2995613"/>
          <p14:tracePt t="23906" x="2168525" y="3001963"/>
          <p14:tracePt t="23910" x="2162175" y="3009900"/>
          <p14:tracePt t="23921" x="2154238" y="3022600"/>
          <p14:tracePt t="23931" x="2147888" y="3036888"/>
          <p14:tracePt t="23937" x="2147888" y="3044825"/>
          <p14:tracePt t="23946" x="2141538" y="3044825"/>
          <p14:tracePt t="23950" x="2133600" y="3057525"/>
          <p14:tracePt t="23960" x="2127250" y="3057525"/>
          <p14:tracePt t="23970" x="2119313" y="3071813"/>
          <p14:tracePt t="23976" x="2119313" y="3079750"/>
          <p14:tracePt t="23986" x="2106613" y="3086100"/>
          <p14:tracePt t="23992" x="2106613" y="3092450"/>
          <p14:tracePt t="24002" x="2098675" y="3106738"/>
          <p14:tracePt t="24012" x="2084388" y="3121025"/>
          <p14:tracePt t="24016" x="2084388" y="3127375"/>
          <p14:tracePt t="24026" x="2078038" y="3141663"/>
          <p14:tracePt t="24032" x="2070100" y="3149600"/>
          <p14:tracePt t="24042" x="2063750" y="3155950"/>
          <p14:tracePt t="24052" x="2057400" y="3184525"/>
          <p14:tracePt t="24056" x="2049463" y="3184525"/>
          <p14:tracePt t="24066" x="2043113" y="3190875"/>
          <p14:tracePt t="24072" x="2035175" y="3205163"/>
          <p14:tracePt t="24082" x="2028825" y="3219450"/>
          <p14:tracePt t="24092" x="2022475" y="3240088"/>
          <p14:tracePt t="24096" x="2022475" y="3246438"/>
          <p14:tracePt t="24108" x="2014538" y="3254375"/>
          <p14:tracePt t="24112" x="2014538" y="3260725"/>
          <p14:tracePt t="24122" x="2014538" y="3275013"/>
          <p14:tracePt t="24132" x="2008188" y="3295650"/>
          <p14:tracePt t="24148" x="2000250" y="3309938"/>
          <p14:tracePt t="24153" x="2000250" y="3330575"/>
          <p14:tracePt t="24162" x="1993900" y="3344863"/>
          <p14:tracePt t="24173" x="1993900" y="3365500"/>
          <p14:tracePt t="24178" x="1987550" y="3365500"/>
          <p14:tracePt t="24189" x="1987550" y="3373438"/>
          <p14:tracePt t="24192" x="1979613" y="3394075"/>
          <p14:tracePt t="24213" x="1979613" y="3414713"/>
          <p14:tracePt t="24228" x="1979613" y="3429000"/>
          <p14:tracePt t="24234" x="1979613" y="3443288"/>
          <p14:tracePt t="24245" x="1979613" y="3449638"/>
          <p14:tracePt t="24255" x="1979613" y="3470275"/>
          <p14:tracePt t="24258" x="1979613" y="3478213"/>
          <p14:tracePt t="24269" x="1979613" y="3498850"/>
          <p14:tracePt t="24274" x="1979613" y="3513138"/>
          <p14:tracePt t="24284" x="1987550" y="3527425"/>
          <p14:tracePt t="24294" x="2000250" y="3554413"/>
          <p14:tracePt t="24298" x="2000250" y="3562350"/>
          <p14:tracePt t="24308" x="2008188" y="3576638"/>
          <p14:tracePt t="24314" x="2014538" y="3589338"/>
          <p14:tracePt t="24325" x="2014538" y="3597275"/>
          <p14:tracePt t="24335" x="2028825" y="3617913"/>
          <p14:tracePt t="24342" x="2028825" y="3624263"/>
          <p14:tracePt t="24351" x="2043113" y="3638550"/>
          <p14:tracePt t="24355" x="2049463" y="3646488"/>
          <p14:tracePt t="24364" x="2063750" y="3673475"/>
          <p14:tracePt t="24374" x="2084388" y="3687763"/>
          <p14:tracePt t="24380" x="2092325" y="3702050"/>
          <p14:tracePt t="24390" x="2106613" y="3708400"/>
          <p14:tracePt t="24394" x="2119313" y="3722688"/>
          <p14:tracePt t="24404" x="2141538" y="3736975"/>
          <p14:tracePt t="24414" x="2168525" y="3757613"/>
          <p14:tracePt t="24422" x="2182813" y="3771900"/>
          <p14:tracePt t="24430" x="2203450" y="3778250"/>
          <p14:tracePt t="24434" x="2224088" y="3792538"/>
          <p14:tracePt t="24444" x="2246313" y="3806825"/>
          <p14:tracePt t="24456" x="2266950" y="3821113"/>
          <p14:tracePt t="24460" x="2281238" y="3827463"/>
          <p14:tracePt t="24471" x="2295525" y="3835400"/>
          <p14:tracePt t="24476" x="2316163" y="3848100"/>
          <p14:tracePt t="24486" x="2330450" y="3856038"/>
          <p14:tracePt t="24496" x="2365375" y="3870325"/>
          <p14:tracePt t="24500" x="2371725" y="3876675"/>
          <p14:tracePt t="24510" x="2392363" y="3884613"/>
          <p14:tracePt t="24516" x="2400300" y="3884613"/>
          <p14:tracePt t="24526" x="2420938" y="3897313"/>
          <p14:tracePt t="24536" x="2441575" y="3905250"/>
          <p14:tracePt t="24550" x="2462213" y="3919538"/>
          <p14:tracePt t="24556" x="2482850" y="3925888"/>
          <p14:tracePt t="24566" x="2505075" y="3925888"/>
          <p14:tracePt t="24576" x="2546350" y="3940175"/>
          <p14:tracePt t="24582" x="2554288" y="3940175"/>
          <p14:tracePt t="24592" x="2581275" y="3954463"/>
          <p14:tracePt t="24596" x="2624138" y="3954463"/>
          <p14:tracePt t="24606" x="2659063" y="3954463"/>
          <p14:tracePt t="24616" x="2728913" y="3954463"/>
          <p14:tracePt t="24622" x="2743200" y="3954463"/>
          <p14:tracePt t="24632" x="2770188" y="3954463"/>
          <p14:tracePt t="24637" x="2790825" y="3954463"/>
          <p14:tracePt t="24647" x="2805113" y="3954463"/>
          <p14:tracePt t="24657" x="2819400" y="3946525"/>
          <p14:tracePt t="24668" x="2825750" y="3946525"/>
          <p14:tracePt t="28026" x="2825750" y="3940175"/>
          <p14:tracePt t="28036" x="2819400" y="3932238"/>
          <p14:tracePt t="28046" x="2798763" y="3911600"/>
          <p14:tracePt t="28052" x="2784475" y="3890963"/>
          <p14:tracePt t="28062" x="2763838" y="3884613"/>
          <p14:tracePt t="28066" x="2749550" y="3862388"/>
          <p14:tracePt t="28076" x="2743200" y="3856038"/>
          <p14:tracePt t="28086" x="2714625" y="3841750"/>
          <p14:tracePt t="28092" x="2714625" y="3827463"/>
          <p14:tracePt t="28102" x="2700338" y="3821113"/>
          <p14:tracePt t="28106" x="2679700" y="3806825"/>
          <p14:tracePt t="28116" x="2665413" y="3800475"/>
          <p14:tracePt t="28126" x="2630488" y="3778250"/>
          <p14:tracePt t="28132" x="2616200" y="3778250"/>
          <p14:tracePt t="28142" x="2589213" y="3771900"/>
          <p14:tracePt t="28148" x="2566988" y="3765550"/>
          <p14:tracePt t="28158" x="2532063" y="3743325"/>
          <p14:tracePt t="28168" x="2470150" y="3716338"/>
          <p14:tracePt t="28173" x="2447925" y="3716338"/>
          <p14:tracePt t="28182" x="2420938" y="3695700"/>
          <p14:tracePt t="28188" x="2371725" y="3667125"/>
          <p14:tracePt t="28198" x="2308225" y="3632200"/>
          <p14:tracePt t="28208" x="2182813" y="3562350"/>
          <p14:tracePt t="28212" x="2154238" y="3554413"/>
          <p14:tracePt t="28224" x="2092325" y="3548063"/>
          <p14:tracePt t="28229" x="2043113" y="3541713"/>
          <p14:tracePt t="28240" x="2014538" y="3533775"/>
          <p14:tracePt t="28256" x="1952625" y="3513138"/>
          <p14:tracePt t="28264" x="1930400" y="3505200"/>
          <p14:tracePt t="28268" x="1903413" y="3498850"/>
          <p14:tracePt t="28278" x="1860550" y="3478213"/>
          <p14:tracePt t="28288" x="1776413" y="3443288"/>
          <p14:tracePt t="28294" x="1755775" y="3443288"/>
          <p14:tracePt t="28304" x="1657350" y="3422650"/>
          <p14:tracePt t="28308" x="1622425" y="3414713"/>
          <p14:tracePt t="28318" x="1587500" y="3414713"/>
          <p14:tracePt t="28328" x="1552575" y="3414713"/>
          <p14:tracePt t="28334" x="1546225" y="3414713"/>
          <p14:tracePt t="28344" x="1531938" y="3414713"/>
          <p14:tracePt t="28348" x="1511300" y="3414713"/>
          <p14:tracePt t="28358" x="1490663" y="3414713"/>
          <p14:tracePt t="28369" x="1462088" y="3408363"/>
          <p14:tracePt t="28376" x="1455738" y="3408363"/>
          <p14:tracePt t="28385" x="1427163" y="3387725"/>
          <p14:tracePt t="28390" x="1392238" y="3379788"/>
          <p14:tracePt t="28400" x="1363663" y="3373438"/>
          <p14:tracePt t="28410" x="1336675" y="3365500"/>
          <p14:tracePt t="28414" x="1322388" y="3365500"/>
          <p14:tracePt t="28424" x="1316038" y="3365500"/>
          <p14:tracePt t="28430" x="1308100" y="3365500"/>
          <p14:tracePt t="28440" x="1293813" y="3359150"/>
          <p14:tracePt t="28450" x="1266825" y="3338513"/>
          <p14:tracePt t="28455" x="1258888" y="3338513"/>
          <p14:tracePt t="28465" x="1238250" y="3316288"/>
          <p14:tracePt t="28470" x="1209675" y="3295650"/>
          <p14:tracePt t="28481" x="1182688" y="3268663"/>
          <p14:tracePt t="28492" x="1162050" y="3254375"/>
          <p14:tracePt t="28509" x="1154113" y="3246438"/>
          <p14:tracePt t="28526" x="1147763" y="3246438"/>
          <p14:tracePt t="28540" x="1139825" y="3246438"/>
          <p14:tracePt t="28546" x="1139825" y="3240088"/>
          <p14:tracePt t="28550" x="1133475" y="3240088"/>
          <p14:tracePt t="28560" x="1127125" y="3233738"/>
          <p14:tracePt t="28570" x="1112838" y="3211513"/>
          <p14:tracePt t="28586" x="1098550" y="3198813"/>
          <p14:tracePt t="28602" x="1098550" y="3190875"/>
          <p14:tracePt t="28612" x="1098550" y="3184525"/>
          <p14:tracePt t="28626" x="1098550" y="3176588"/>
          <p14:tracePt t="28632" x="1090613" y="3176588"/>
          <p14:tracePt t="28642" x="1090613" y="3162300"/>
          <p14:tracePt t="28652" x="1077913" y="3149600"/>
          <p14:tracePt t="28666" x="1063625" y="3135313"/>
          <p14:tracePt t="28672" x="1063625" y="3127375"/>
          <p14:tracePt t="28696" x="1063625" y="3121025"/>
          <p14:tracePt t="28762" x="1063625" y="3114675"/>
          <p14:tracePt t="28772" x="1055688" y="3114675"/>
          <p14:tracePt t="28809" x="1055688" y="3106738"/>
          <p14:tracePt t="28888" x="1063625" y="3106738"/>
          <p14:tracePt t="28894" x="1069975" y="3106738"/>
          <p14:tracePt t="28898" x="1077913" y="3106738"/>
          <p14:tracePt t="28908" x="1090613" y="3121025"/>
          <p14:tracePt t="28914" x="1104900" y="3127375"/>
          <p14:tracePt t="28924" x="1127125" y="3141663"/>
          <p14:tracePt t="28934" x="1182688" y="3149600"/>
          <p14:tracePt t="28938" x="1189038" y="3149600"/>
          <p14:tracePt t="28950" x="1209675" y="3149600"/>
          <p14:tracePt t="28954" x="1238250" y="3155950"/>
          <p14:tracePt t="28964" x="1258888" y="3155950"/>
          <p14:tracePt t="28974" x="1279525" y="3155950"/>
          <p14:tracePt t="28980" x="1293813" y="3155950"/>
          <p14:tracePt t="28991" x="1316038" y="3155950"/>
          <p14:tracePt t="28994" x="1336675" y="3155950"/>
          <p14:tracePt t="29004" x="1357313" y="3155950"/>
          <p14:tracePt t="29014" x="1392238" y="3162300"/>
          <p14:tracePt t="29020" x="1398588" y="3162300"/>
          <p14:tracePt t="29030" x="1412875" y="3162300"/>
          <p14:tracePt t="29035" x="1433513" y="3162300"/>
          <p14:tracePt t="29044" x="1441450" y="3170238"/>
          <p14:tracePt t="29054" x="1462088" y="3170238"/>
          <p14:tracePt t="29070" x="1468438" y="3170238"/>
          <p14:tracePt t="29076" x="1476375" y="3176588"/>
          <p14:tracePt t="29086" x="1490663" y="3176588"/>
          <p14:tracePt t="29096" x="1511300" y="3176588"/>
          <p14:tracePt t="29100" x="1525588" y="3176588"/>
          <p14:tracePt t="29110" x="1539875" y="3176588"/>
          <p14:tracePt t="29116" x="1560513" y="3176588"/>
          <p14:tracePt t="29126" x="1581150" y="3176588"/>
          <p14:tracePt t="29136" x="1616075" y="3176588"/>
          <p14:tracePt t="29140" x="1630363" y="3176588"/>
          <p14:tracePt t="29150" x="1651000" y="3176588"/>
          <p14:tracePt t="29156" x="1671638" y="3176588"/>
          <p14:tracePt t="29166" x="1693863" y="3170238"/>
          <p14:tracePt t="29176" x="1728788" y="3155950"/>
          <p14:tracePt t="29192" x="1749425" y="3155950"/>
          <p14:tracePt t="29196" x="1755775" y="3149600"/>
          <p14:tracePt t="29206" x="1763713" y="3149600"/>
          <p14:tracePt t="29216" x="1770063" y="3141663"/>
          <p14:tracePt t="29222" x="1776413" y="3141663"/>
          <p14:tracePt t="29236" x="1784350" y="3141663"/>
          <p14:tracePt t="29257" x="1798638" y="3141663"/>
          <p14:tracePt t="29266" x="1798638" y="3135313"/>
          <p14:tracePt t="29276" x="1804988" y="3135313"/>
          <p14:tracePt t="29308" x="1811338" y="3127375"/>
          <p14:tracePt t="29318" x="1811338" y="3121025"/>
          <p14:tracePt t="29328" x="1819275" y="3121025"/>
          <p14:tracePt t="29338" x="1819275" y="3114675"/>
          <p14:tracePt t="29352" x="1819275" y="3106738"/>
          <p14:tracePt t="29358" x="1825625" y="3106738"/>
          <p14:tracePt t="29368" x="1825625" y="3092450"/>
          <p14:tracePt t="29378" x="1839913" y="3079750"/>
          <p14:tracePt t="29382" x="1839913" y="3071813"/>
          <p14:tracePt t="29392" x="1846263" y="3057525"/>
          <p14:tracePt t="29398" x="1846263" y="3036888"/>
          <p14:tracePt t="29408" x="1846263" y="3016250"/>
          <p14:tracePt t="29418" x="1854200" y="2967038"/>
          <p14:tracePt t="29425" x="1854200" y="2960688"/>
          <p14:tracePt t="29434" x="1854200" y="2925763"/>
          <p14:tracePt t="29438" x="1854200" y="2897188"/>
          <p14:tracePt t="29448" x="1854200" y="2868613"/>
          <p14:tracePt t="29458" x="1854200" y="2819400"/>
          <p14:tracePt t="29464" x="1854200" y="2813050"/>
          <p14:tracePt t="29474" x="1860550" y="2784475"/>
          <p14:tracePt t="29478" x="1860550" y="2763838"/>
          <p14:tracePt t="29488" x="1860550" y="2736850"/>
          <p14:tracePt t="29498" x="1860550" y="2693988"/>
          <p14:tracePt t="29504" x="1860550" y="2687638"/>
          <p14:tracePt t="29514" x="1860550" y="2659063"/>
          <p14:tracePt t="29518" x="1860550" y="2638425"/>
          <p14:tracePt t="29530" x="1860550" y="2617788"/>
          <p14:tracePt t="29542" x="1860550" y="2589213"/>
          <p14:tracePt t="29545" x="1860550" y="2582863"/>
          <p14:tracePt t="29555" x="1860550" y="2568575"/>
          <p14:tracePt t="29560" x="1860550" y="2560638"/>
          <p14:tracePt t="29571" x="1860550" y="2554288"/>
          <p14:tracePt t="29582" x="1860550" y="2547938"/>
          <p14:tracePt t="29585" x="1860550" y="2540000"/>
          <p14:tracePt t="29595" x="1860550" y="2533650"/>
          <p14:tracePt t="29601" x="1860550" y="2525713"/>
          <p14:tracePt t="29610" x="1860550" y="2513013"/>
          <p14:tracePt t="29621" x="1860550" y="2505075"/>
          <p14:tracePt t="29625" x="1860550" y="2498725"/>
          <p14:tracePt t="29646" x="1860550" y="2490788"/>
          <p14:tracePt t="29681" x="1860550" y="2484438"/>
          <p14:tracePt t="29693" x="1854200" y="2476500"/>
          <p14:tracePt t="29701" x="1846263" y="2455863"/>
          <p14:tracePt t="29706" x="1839913" y="2449513"/>
          <p14:tracePt t="29716" x="1833563" y="2428875"/>
          <p14:tracePt t="29720" x="1825625" y="2414588"/>
          <p14:tracePt t="29730" x="1819275" y="2400300"/>
          <p14:tracePt t="29740" x="1811338" y="2386013"/>
          <p14:tracePt t="29746" x="1811338" y="2379663"/>
          <p14:tracePt t="29756" x="1804988" y="2371725"/>
          <p14:tracePt t="29762" x="1798638" y="2365375"/>
          <p14:tracePt t="29772" x="1798638" y="2359025"/>
          <p14:tracePt t="29782" x="1790700" y="2359025"/>
          <p14:tracePt t="29786" x="1790700" y="2351088"/>
          <p14:tracePt t="29802" x="1784350" y="2344738"/>
          <p14:tracePt t="29833" x="1784350" y="2336800"/>
          <p14:tracePt t="29857" x="1776413" y="2336800"/>
          <p14:tracePt t="29868" x="1770063" y="2336800"/>
          <p14:tracePt t="29882" x="1770063" y="2330450"/>
          <p14:tracePt t="29892" x="1763713" y="2324100"/>
          <p14:tracePt t="29902" x="1735138" y="2309813"/>
          <p14:tracePt t="29908" x="1728788" y="2301875"/>
          <p14:tracePt t="29918" x="1706563" y="2295525"/>
          <p14:tracePt t="29922" x="1679575" y="2274888"/>
          <p14:tracePt t="29933" x="1657350" y="2260600"/>
          <p14:tracePt t="29942" x="1616075" y="2246313"/>
          <p14:tracePt t="29948" x="1609725" y="2246313"/>
          <p14:tracePt t="29958" x="1595438" y="2239963"/>
          <p14:tracePt t="29962" x="1574800" y="2232025"/>
          <p14:tracePt t="29972" x="1546225" y="2225675"/>
          <p14:tracePt t="29984" x="1517650" y="2211388"/>
          <p14:tracePt t="29988" x="1511300" y="2211388"/>
          <p14:tracePt t="29998" x="1476375" y="2197100"/>
          <p14:tracePt t="30004" x="1447800" y="2182813"/>
          <p14:tracePt t="30014" x="1412875" y="2170113"/>
          <p14:tracePt t="30024" x="1357313" y="2147888"/>
          <p14:tracePt t="30028" x="1343025" y="2147888"/>
          <p14:tracePt t="30038" x="1322388" y="2141538"/>
          <p14:tracePt t="30045" x="1301750" y="2141538"/>
          <p14:tracePt t="30055" x="1287463" y="2141538"/>
          <p14:tracePt t="30064" x="1238250" y="2133600"/>
          <p14:tracePt t="30068" x="1231900" y="2133600"/>
          <p14:tracePt t="30078" x="1209675" y="2127250"/>
          <p14:tracePt t="30084" x="1189038" y="2127250"/>
          <p14:tracePt t="30094" x="1168400" y="2127250"/>
          <p14:tracePt t="30104" x="1133475" y="2120900"/>
          <p14:tracePt t="30110" x="1127125" y="2120900"/>
          <p14:tracePt t="30120" x="1104900" y="2120900"/>
          <p14:tracePt t="30124" x="1084263" y="2120900"/>
          <p14:tracePt t="30134" x="1069975" y="2120900"/>
          <p14:tracePt t="30144" x="1049338" y="2120900"/>
          <p14:tracePt t="30160" x="1042988" y="2120900"/>
          <p14:tracePt t="30165" x="1035050" y="2120900"/>
          <p14:tracePt t="30237" x="1028700" y="2120900"/>
          <p14:tracePt t="30270" x="1028700" y="2127250"/>
          <p14:tracePt t="30280" x="1028700" y="2141538"/>
          <p14:tracePt t="30286" x="1028700" y="2162175"/>
          <p14:tracePt t="30296" x="1028700" y="2176463"/>
          <p14:tracePt t="30306" x="1028700" y="2211388"/>
          <p14:tracePt t="30310" x="1028700" y="2217738"/>
          <p14:tracePt t="30320" x="1028700" y="2239963"/>
          <p14:tracePt t="30326" x="1028700" y="2266950"/>
          <p14:tracePt t="30336" x="1028700" y="2309813"/>
          <p14:tracePt t="30346" x="1055688" y="2386013"/>
          <p14:tracePt t="30352" x="1055688" y="2400300"/>
          <p14:tracePt t="30362" x="1063625" y="2435225"/>
          <p14:tracePt t="30365" x="1069975" y="2476500"/>
          <p14:tracePt t="30376" x="1077913" y="2505075"/>
          <p14:tracePt t="30386" x="1090613" y="2560638"/>
          <p14:tracePt t="30392" x="1098550" y="2582863"/>
          <p14:tracePt t="30402" x="1104900" y="2603500"/>
          <p14:tracePt t="30406" x="1112838" y="2638425"/>
          <p14:tracePt t="30416" x="1119188" y="2673350"/>
          <p14:tracePt t="30426" x="1133475" y="2728913"/>
          <p14:tracePt t="30432" x="1139825" y="2736850"/>
          <p14:tracePt t="30442" x="1147763" y="2771775"/>
          <p14:tracePt t="30448" x="1147763" y="2784475"/>
          <p14:tracePt t="30458" x="1154113" y="2813050"/>
          <p14:tracePt t="30468" x="1154113" y="2827338"/>
          <p14:tracePt t="30472" x="1154113" y="2833688"/>
          <p14:tracePt t="30482" x="1154113" y="2841625"/>
          <p14:tracePt t="30488" x="1162050" y="2855913"/>
          <p14:tracePt t="30498" x="1168400" y="2862263"/>
          <p14:tracePt t="30509" x="1174750" y="2882900"/>
          <p14:tracePt t="30512" x="1174750" y="2897188"/>
          <p14:tracePt t="30522" x="1174750" y="2903538"/>
          <p14:tracePt t="30528" x="1174750" y="2917825"/>
          <p14:tracePt t="30538" x="1182688" y="2932113"/>
          <p14:tracePt t="30548" x="1182688" y="2952750"/>
          <p14:tracePt t="30552" x="1182688" y="2960688"/>
          <p14:tracePt t="30564" x="1189038" y="2967038"/>
          <p14:tracePt t="30568" x="1189038" y="2973388"/>
          <p14:tracePt t="30578" x="1189038" y="2981325"/>
          <p14:tracePt t="30589" x="1189038" y="2987675"/>
          <p14:tracePt t="30594" x="1189038" y="2995613"/>
          <p14:tracePt t="30615" x="1189038" y="3001963"/>
          <p14:tracePt t="30629" x="1189038" y="3009900"/>
          <p14:tracePt t="30645" x="1196975" y="3016250"/>
          <p14:tracePt t="30649" x="1196975" y="3022600"/>
          <p14:tracePt t="30661" x="1203325" y="3022600"/>
          <p14:tracePt t="30670" x="1203325" y="3036888"/>
          <p14:tracePt t="30684" x="1203325" y="3044825"/>
          <p14:tracePt t="30690" x="1209675" y="3044825"/>
          <p14:tracePt t="30700" x="1209675" y="3057525"/>
          <p14:tracePt t="30710" x="1217613" y="3065463"/>
          <p14:tracePt t="30714" x="1223963" y="3065463"/>
          <p14:tracePt t="30725" x="1223963" y="3071813"/>
          <p14:tracePt t="30741" x="1231900" y="3071813"/>
          <p14:tracePt t="30750" x="1244600" y="3079750"/>
          <p14:tracePt t="30765" x="1258888" y="3079750"/>
          <p14:tracePt t="30771" x="1273175" y="3086100"/>
          <p14:tracePt t="30781" x="1293813" y="3086100"/>
          <p14:tracePt t="30791" x="1328738" y="3092450"/>
          <p14:tracePt t="30797" x="1336675" y="3092450"/>
          <p14:tracePt t="30806" x="1363663" y="3100388"/>
          <p14:tracePt t="30810" x="1392238" y="3100388"/>
          <p14:tracePt t="30820" x="1412875" y="3106738"/>
          <p14:tracePt t="30830" x="1462088" y="3106738"/>
          <p14:tracePt t="30836" x="1476375" y="3106738"/>
          <p14:tracePt t="30846" x="1497013" y="3106738"/>
          <p14:tracePt t="30850" x="1525588" y="3106738"/>
          <p14:tracePt t="30860" x="1546225" y="3100388"/>
          <p14:tracePt t="30870" x="1587500" y="3092450"/>
          <p14:tracePt t="30876" x="1595438" y="3092450"/>
          <p14:tracePt t="30887" x="1609725" y="3086100"/>
          <p14:tracePt t="30893" x="1616075" y="3079750"/>
          <p14:tracePt t="30903" x="1622425" y="3071813"/>
          <p14:tracePt t="30913" x="1644650" y="3051175"/>
          <p14:tracePt t="30917" x="1644650" y="3044825"/>
          <p14:tracePt t="30926" x="1657350" y="3030538"/>
          <p14:tracePt t="30932" x="1665288" y="3009900"/>
          <p14:tracePt t="30943" x="1679575" y="2973388"/>
          <p14:tracePt t="30952" x="1693863" y="2911475"/>
          <p14:tracePt t="30956" x="1693863" y="2890838"/>
          <p14:tracePt t="30966" x="1693863" y="2847975"/>
          <p14:tracePt t="30972" x="1693863" y="2806700"/>
          <p14:tracePt t="30982" x="1693863" y="2757488"/>
          <p14:tracePt t="30993" x="1651000" y="2617788"/>
          <p14:tracePt t="30996" x="1636713" y="2595563"/>
          <p14:tracePt t="31006" x="1622425" y="2547938"/>
          <p14:tracePt t="31012" x="1601788" y="2513013"/>
          <p14:tracePt t="31023" x="1601788" y="2498725"/>
          <p14:tracePt t="31033" x="1595438" y="2476500"/>
          <p14:tracePt t="31049" x="1595438" y="2470150"/>
          <p14:tracePt t="31052" x="1587500" y="2470150"/>
          <p14:tracePt t="31063" x="1587500" y="2463800"/>
          <p14:tracePt t="31072" x="1587500" y="2455863"/>
          <p14:tracePt t="31082" x="1587500" y="2449513"/>
          <p14:tracePt t="31113" x="1587500" y="2441575"/>
          <p14:tracePt t="31144" x="1587500" y="2435225"/>
          <p14:tracePt t="31855" x="1587500" y="2441575"/>
          <p14:tracePt t="31865" x="1587500" y="2449513"/>
          <p14:tracePt t="31875" x="1587500" y="2455863"/>
          <p14:tracePt t="31894" x="1595438" y="2463800"/>
          <p14:tracePt t="31901" x="1595438" y="2470150"/>
          <p14:tracePt t="31912" x="1601788" y="2476500"/>
          <p14:tracePt t="31925" x="1609725" y="2484438"/>
          <p14:tracePt t="31935" x="1616075" y="2484438"/>
          <p14:tracePt t="31951" x="1622425" y="2484438"/>
          <p14:tracePt t="31977" x="1630363" y="2484438"/>
          <p14:tracePt t="33166" x="1636713" y="2484438"/>
          <p14:tracePt t="33508" x="1636713" y="2476500"/>
          <p14:tracePt t="33514" x="1644650" y="2476500"/>
          <p14:tracePt t="33518" x="1644650" y="2470150"/>
          <p14:tracePt t="33529" x="1651000" y="2470150"/>
          <p14:tracePt t="33539" x="1651000" y="2463800"/>
          <p14:tracePt t="33555" x="1657350" y="2463800"/>
          <p14:tracePt t="33562" x="1657350" y="2455863"/>
          <p14:tracePt t="33581" x="1665288" y="2455863"/>
          <p14:tracePt t="33601" x="1671638" y="2455863"/>
          <p14:tracePt t="33611" x="1679575" y="2455863"/>
          <p14:tracePt t="33624" x="1685925" y="2455863"/>
          <p14:tracePt t="33640" x="1685925" y="2449513"/>
          <p14:tracePt t="33664" x="1693863" y="2449513"/>
          <p14:tracePt t="33711" x="1700213" y="2449513"/>
          <p14:tracePt t="33721" x="1706563" y="2449513"/>
          <p14:tracePt t="33741" x="1714500" y="2449513"/>
          <p14:tracePt t="33760" x="1720850" y="2449513"/>
          <p14:tracePt t="33770" x="1720850" y="2441575"/>
          <p14:tracePt t="33780" x="1735138" y="2435225"/>
          <p14:tracePt t="33796" x="1735138" y="2428875"/>
          <p14:tracePt t="33802" x="1741488" y="2428875"/>
          <p14:tracePt t="33812" x="1749425" y="2428875"/>
          <p14:tracePt t="33822" x="1770063" y="2414588"/>
          <p14:tracePt t="33832" x="1784350" y="2406650"/>
          <p14:tracePt t="33842" x="1798638" y="2406650"/>
          <p14:tracePt t="33852" x="1811338" y="2400300"/>
          <p14:tracePt t="33862" x="1854200" y="2386013"/>
          <p14:tracePt t="33876" x="1874838" y="2379663"/>
          <p14:tracePt t="33882" x="1895475" y="2371725"/>
          <p14:tracePt t="33892" x="1917700" y="2359025"/>
          <p14:tracePt t="33902" x="1958975" y="2351088"/>
          <p14:tracePt t="33908" x="1965325" y="2344738"/>
          <p14:tracePt t="33918" x="1993900" y="2336800"/>
          <p14:tracePt t="33922" x="2028825" y="2330450"/>
          <p14:tracePt t="33932" x="2049463" y="2324100"/>
          <p14:tracePt t="33942" x="2098675" y="2309813"/>
          <p14:tracePt t="33948" x="2112963" y="2309813"/>
          <p14:tracePt t="33958" x="2133600" y="2301875"/>
          <p14:tracePt t="33962" x="2176463" y="2301875"/>
          <p14:tracePt t="33972" x="2211388" y="2295525"/>
          <p14:tracePt t="33982" x="2273300" y="2295525"/>
          <p14:tracePt t="33988" x="2295525" y="2295525"/>
          <p14:tracePt t="33998" x="2336800" y="2295525"/>
          <p14:tracePt t="34002" x="2386013" y="2295525"/>
          <p14:tracePt t="34013" x="2435225" y="2301875"/>
          <p14:tracePt t="34025" x="2497138" y="2316163"/>
          <p14:tracePt t="34030" x="2505075" y="2316163"/>
          <p14:tracePt t="34038" x="2540000" y="2316163"/>
          <p14:tracePt t="34045" x="2566988" y="2324100"/>
          <p14:tracePt t="34054" x="2581275" y="2324100"/>
          <p14:tracePt t="34064" x="2601913" y="2324100"/>
          <p14:tracePt t="34068" x="2609850" y="2324100"/>
          <p14:tracePt t="34079" x="2616200" y="2324100"/>
          <p14:tracePt t="34084" x="2624138" y="2324100"/>
          <p14:tracePt t="34094" x="2630488" y="2324100"/>
          <p14:tracePt t="34104" x="2636838" y="2324100"/>
          <p14:tracePt t="34316" x="2644775" y="2324100"/>
          <p14:tracePt t="34522" x="2644775" y="2316163"/>
          <p14:tracePt t="35032" x="2651125" y="2324100"/>
          <p14:tracePt t="35036" x="2651125" y="2330450"/>
          <p14:tracePt t="35046" x="2659063" y="2344738"/>
          <p14:tracePt t="35062" x="2659063" y="2351088"/>
          <p14:tracePt t="35068" x="2665413" y="2351088"/>
          <p14:tracePt t="35078" x="2665413" y="2359025"/>
          <p14:tracePt t="35244" x="2671763" y="2359025"/>
          <p14:tracePt t="35254" x="2671763" y="2365375"/>
          <p14:tracePt t="35264" x="2679700" y="2371725"/>
          <p14:tracePt t="35295" x="2686050" y="2371725"/>
          <p14:tracePt t="35324" x="2686050" y="2379663"/>
          <p14:tracePt t="35360" x="2693988" y="2379663"/>
          <p14:tracePt t="35623" x="2700338" y="2386013"/>
          <p14:tracePt t="35628" x="2714625" y="2393950"/>
          <p14:tracePt t="35634" x="2720975" y="2393950"/>
          <p14:tracePt t="35642" x="2728913" y="2400300"/>
          <p14:tracePt t="35648" x="2763838" y="2406650"/>
          <p14:tracePt t="35658" x="2784475" y="2420938"/>
          <p14:tracePt t="35668" x="2833688" y="2441575"/>
          <p14:tracePt t="35672" x="2847975" y="2455863"/>
          <p14:tracePt t="35682" x="2868613" y="2455863"/>
          <p14:tracePt t="35688" x="2909888" y="2476500"/>
          <p14:tracePt t="35698" x="2924175" y="2484438"/>
          <p14:tracePt t="35709" x="2952750" y="2498725"/>
          <p14:tracePt t="35722" x="2967038" y="2498725"/>
          <p14:tracePt t="35729" x="2979738" y="2498725"/>
          <p14:tracePt t="35738" x="2987675" y="2498725"/>
          <p14:tracePt t="35748" x="3001963" y="2498725"/>
          <p14:tracePt t="35754" x="3008313" y="2498725"/>
          <p14:tracePt t="35764" x="3022600" y="2498725"/>
          <p14:tracePt t="35768" x="3028950" y="2498725"/>
          <p14:tracePt t="35780" x="3043238" y="2498725"/>
          <p14:tracePt t="35788" x="3057525" y="2490788"/>
          <p14:tracePt t="35794" x="3063875" y="2490788"/>
          <p14:tracePt t="35804" x="3071813" y="2476500"/>
          <p14:tracePt t="35809" x="3086100" y="2470150"/>
          <p14:tracePt t="35819" x="3086100" y="2455863"/>
          <p14:tracePt t="35831" x="3106738" y="2428875"/>
          <p14:tracePt t="35844" x="3113088" y="2406650"/>
          <p14:tracePt t="35848" x="3113088" y="2386013"/>
          <p14:tracePt t="35858" x="3113088" y="2359025"/>
          <p14:tracePt t="35870" x="3113088" y="2301875"/>
          <p14:tracePt t="35874" x="3113088" y="2287588"/>
          <p14:tracePt t="35884" x="3113088" y="2260600"/>
          <p14:tracePt t="35890" x="3113088" y="2232025"/>
          <p14:tracePt t="35900" x="3113088" y="2205038"/>
          <p14:tracePt t="35910" x="3113088" y="2155825"/>
          <p14:tracePt t="35914" x="3113088" y="2147888"/>
          <p14:tracePt t="35924" x="3113088" y="2127250"/>
          <p14:tracePt t="35930" x="3113088" y="2098675"/>
          <p14:tracePt t="35940" x="3106738" y="2057400"/>
          <p14:tracePt t="35950" x="3086100" y="1993900"/>
          <p14:tracePt t="35954" x="3086100" y="1987550"/>
          <p14:tracePt t="35965" x="3063875" y="1958975"/>
          <p14:tracePt t="35970" x="3036888" y="1924050"/>
          <p14:tracePt t="35980" x="3028950" y="1909763"/>
          <p14:tracePt t="35990" x="3008313" y="1882775"/>
          <p14:tracePt t="36006" x="2994025" y="1874838"/>
          <p14:tracePt t="36010" x="2994025" y="1868488"/>
          <p14:tracePt t="36020" x="2987675" y="1862138"/>
          <p14:tracePt t="36031" x="2973388" y="1854200"/>
          <p14:tracePt t="36036" x="2967038" y="1854200"/>
          <p14:tracePt t="36046" x="2952750" y="1839913"/>
          <p14:tracePt t="36050" x="2932113" y="1833563"/>
          <p14:tracePt t="36061" x="2889250" y="1819275"/>
          <p14:tracePt t="36070" x="2825750" y="1812925"/>
          <p14:tracePt t="36076" x="2819400" y="1812925"/>
          <p14:tracePt t="36086" x="2805113" y="1812925"/>
          <p14:tracePt t="36092" x="2784475" y="1812925"/>
          <p14:tracePt t="36102" x="2778125" y="1827213"/>
          <p14:tracePt t="36112" x="2755900" y="1833563"/>
          <p14:tracePt t="36116" x="2749550" y="1839913"/>
          <p14:tracePt t="36126" x="2749550" y="1847850"/>
          <p14:tracePt t="36132" x="2743200" y="1847850"/>
          <p14:tracePt t="36142" x="2735263" y="1847850"/>
          <p14:tracePt t="36152" x="2735263" y="1854200"/>
          <p14:tracePt t="36172" x="2735263" y="1862138"/>
          <p14:tracePt t="36394" x="2743200" y="1874838"/>
          <p14:tracePt t="36408" x="2755900" y="1889125"/>
          <p14:tracePt t="36414" x="2763838" y="1889125"/>
          <p14:tracePt t="36424" x="2778125" y="1903413"/>
          <p14:tracePt t="36434" x="2819400" y="1924050"/>
          <p14:tracePt t="36440" x="2825750" y="1924050"/>
          <p14:tracePt t="36450" x="2840038" y="1938338"/>
          <p14:tracePt t="36454" x="2854325" y="1938338"/>
          <p14:tracePt t="36464" x="2868613" y="1944688"/>
          <p14:tracePt t="36474" x="2882900" y="1952625"/>
          <p14:tracePt t="36481" x="2889250" y="1952625"/>
          <p14:tracePt t="36490" x="2903538" y="1958975"/>
          <p14:tracePt t="36494" x="2917825" y="1966913"/>
          <p14:tracePt t="36504" x="2924175" y="1973263"/>
          <p14:tracePt t="36514" x="2944813" y="1981200"/>
          <p14:tracePt t="36520" x="2952750" y="1981200"/>
          <p14:tracePt t="36530" x="2959100" y="1981200"/>
          <p14:tracePt t="36534" x="2959100" y="1987550"/>
          <p14:tracePt t="36544" x="2967038" y="1987550"/>
          <p14:tracePt t="36757" x="2979738" y="2001838"/>
          <p14:tracePt t="36773" x="2994025" y="2016125"/>
          <p14:tracePt t="36778" x="2994025" y="2022475"/>
          <p14:tracePt t="36788" x="3008313" y="2028825"/>
          <p14:tracePt t="36798" x="3014663" y="2036763"/>
          <p14:tracePt t="36802" x="3014663" y="2043113"/>
          <p14:tracePt t="36812" x="3022600" y="2043113"/>
          <p14:tracePt t="36818" x="3022600" y="2051050"/>
          <p14:tracePt t="36828" x="3028950" y="2051050"/>
          <p14:tracePt t="36838" x="3036888" y="2063750"/>
          <p14:tracePt t="36842" x="3043238" y="2063750"/>
          <p14:tracePt t="36852" x="3049588" y="2078038"/>
          <p14:tracePt t="36858" x="3057525" y="2085975"/>
          <p14:tracePt t="36868" x="3063875" y="2092325"/>
          <p14:tracePt t="36878" x="3071813" y="2098675"/>
          <p14:tracePt t="36882" x="3078163" y="2106613"/>
          <p14:tracePt t="36892" x="3086100" y="2112963"/>
          <p14:tracePt t="36898" x="3086100" y="2120900"/>
          <p14:tracePt t="36908" x="3092450" y="2133600"/>
          <p14:tracePt t="36918" x="3106738" y="2147888"/>
          <p14:tracePt t="36924" x="3113088" y="2155825"/>
          <p14:tracePt t="36934" x="3121025" y="2176463"/>
          <p14:tracePt t="36938" x="3133725" y="2190750"/>
          <p14:tracePt t="36949" x="3141663" y="2205038"/>
          <p14:tracePt t="36959" x="3148013" y="2225675"/>
          <p14:tracePt t="36966" x="3155950" y="2232025"/>
          <p14:tracePt t="36975" x="3155950" y="2239963"/>
          <p14:tracePt t="36979" x="3168650" y="2252663"/>
          <p14:tracePt t="36989" x="3176588" y="2260600"/>
          <p14:tracePt t="36999" x="3176588" y="2281238"/>
          <p14:tracePt t="37015" x="3176588" y="2295525"/>
          <p14:tracePt t="37021" x="3182938" y="2309813"/>
          <p14:tracePt t="37040" x="3190875" y="2324100"/>
          <p14:tracePt t="37050" x="3190875" y="2330450"/>
          <p14:tracePt t="37064" x="3190875" y="2336800"/>
          <p14:tracePt t="37378" x="3197225" y="2336800"/>
          <p14:tracePt t="37382" x="3211513" y="2351088"/>
          <p14:tracePt t="37392" x="3238500" y="2371725"/>
          <p14:tracePt t="37402" x="3295650" y="2400300"/>
          <p14:tracePt t="37408" x="3322638" y="2420938"/>
          <p14:tracePt t="37418" x="3365500" y="2441575"/>
          <p14:tracePt t="37422" x="3400425" y="2470150"/>
          <p14:tracePt t="37432" x="3427413" y="2484438"/>
          <p14:tracePt t="37442" x="3476625" y="2533650"/>
          <p14:tracePt t="37448" x="3490913" y="2540000"/>
          <p14:tracePt t="37458" x="3525838" y="2574925"/>
          <p14:tracePt t="37462" x="3554413" y="2617788"/>
          <p14:tracePt t="37474" x="3595688" y="2659063"/>
          <p14:tracePt t="37484" x="3651250" y="2722563"/>
          <p14:tracePt t="37488" x="3665538" y="2728913"/>
          <p14:tracePt t="37499" x="3679825" y="2749550"/>
          <p14:tracePt t="37504" x="3700463" y="2784475"/>
          <p14:tracePt t="37515" x="3722688" y="2806700"/>
          <p14:tracePt t="37524" x="3749675" y="2855913"/>
          <p14:tracePt t="37528" x="3757613" y="2862263"/>
          <p14:tracePt t="37538" x="3770313" y="2882900"/>
          <p14:tracePt t="37544" x="3778250" y="2897188"/>
          <p14:tracePt t="37554" x="3792538" y="2911475"/>
          <p14:tracePt t="37564" x="3805238" y="2932113"/>
          <p14:tracePt t="37568" x="3813175" y="2938463"/>
          <p14:tracePt t="37578" x="3813175" y="2946400"/>
          <p14:tracePt t="37585" x="3827463" y="2952750"/>
          <p14:tracePt t="37595" x="3827463" y="2967038"/>
          <p14:tracePt t="37605" x="3840163" y="2981325"/>
          <p14:tracePt t="37612" x="3840163" y="2987675"/>
          <p14:tracePt t="37644" x="3840163" y="2995613"/>
          <p14:tracePt t="37664" x="3848100" y="2995613"/>
          <p14:tracePt t="37674" x="3854450" y="3001963"/>
          <p14:tracePt t="37685" x="3862388" y="3016250"/>
          <p14:tracePt t="37701" x="3868738" y="3022600"/>
          <p14:tracePt t="37707" x="3875088" y="3030538"/>
          <p14:tracePt t="37726" x="3889375" y="3030538"/>
          <p14:tracePt t="37746" x="3897313" y="3030538"/>
          <p14:tracePt t="37756" x="3897313" y="3036888"/>
          <p14:tracePt t="37766" x="3911600" y="3036888"/>
          <p14:tracePt t="37781" x="3917950" y="3044825"/>
          <p14:tracePt t="37786" x="3938588" y="3057525"/>
          <p14:tracePt t="37796" x="3952875" y="3065463"/>
          <p14:tracePt t="37807" x="3981450" y="3086100"/>
          <p14:tracePt t="37811" x="3994150" y="3086100"/>
          <p14:tracePt t="37822" x="4008438" y="3100388"/>
          <p14:tracePt t="37826" x="4022725" y="3100388"/>
          <p14:tracePt t="37836" x="4029075" y="3100388"/>
          <p14:tracePt t="38029" x="4022725" y="3100388"/>
          <p14:tracePt t="38039" x="4008438" y="3092450"/>
          <p14:tracePt t="38048" x="3987800" y="3092450"/>
          <p14:tracePt t="38054" x="3981450" y="3086100"/>
          <p14:tracePt t="38065" x="3967163" y="3079750"/>
          <p14:tracePt t="38068" x="3946525" y="3079750"/>
          <p14:tracePt t="38078" x="3924300" y="3079750"/>
          <p14:tracePt t="38088" x="3875088" y="3079750"/>
          <p14:tracePt t="38094" x="3868738" y="3079750"/>
          <p14:tracePt t="38105" x="3848100" y="3079750"/>
          <p14:tracePt t="38109" x="3833813" y="3071813"/>
          <p14:tracePt t="38118" x="3813175" y="3071813"/>
          <p14:tracePt t="38128" x="3792538" y="3071813"/>
          <p14:tracePt t="38134" x="3784600" y="3071813"/>
          <p14:tracePt t="38144" x="3770313" y="3065463"/>
          <p14:tracePt t="38148" x="3757613" y="3065463"/>
          <p14:tracePt t="38158" x="3749675" y="3065463"/>
          <p14:tracePt t="38170" x="3735388" y="3065463"/>
          <p14:tracePt t="38184" x="3729038" y="3065463"/>
          <p14:tracePt t="38190" x="3722688" y="3065463"/>
          <p14:tracePt t="38201" x="3714750" y="3065463"/>
          <p14:tracePt t="38221" x="3708400" y="3065463"/>
          <p14:tracePt t="38250" x="3700463" y="3065463"/>
          <p14:tracePt t="38254" x="3694113" y="3065463"/>
          <p14:tracePt t="38280" x="3687763" y="3065463"/>
          <p14:tracePt t="38290" x="3679825" y="3071813"/>
          <p14:tracePt t="38306" x="3673475" y="3079750"/>
          <p14:tracePt t="38310" x="3665538" y="3079750"/>
          <p14:tracePt t="38331" x="3659188" y="3086100"/>
          <p14:tracePt t="38336" x="3651250" y="3086100"/>
          <p14:tracePt t="38346" x="3644900" y="3100388"/>
          <p14:tracePt t="38350" x="3630613" y="3100388"/>
          <p14:tracePt t="38361" x="3630613" y="3106738"/>
          <p14:tracePt t="38371" x="3616325" y="3114675"/>
          <p14:tracePt t="38377" x="3616325" y="3121025"/>
          <p14:tracePt t="38387" x="3609975" y="3121025"/>
          <p14:tracePt t="38390" x="3609975" y="3135313"/>
          <p14:tracePt t="38413" x="3595688" y="3149600"/>
          <p14:tracePt t="38417" x="3595688" y="3155950"/>
          <p14:tracePt t="38426" x="3589338" y="3162300"/>
          <p14:tracePt t="38432" x="3581400" y="3170238"/>
          <p14:tracePt t="38442" x="3575050" y="3190875"/>
          <p14:tracePt t="38452" x="3568700" y="3205163"/>
          <p14:tracePt t="38466" x="3568700" y="3219450"/>
          <p14:tracePt t="38472" x="3560763" y="3233738"/>
          <p14:tracePt t="38482" x="3554413" y="3240088"/>
          <p14:tracePt t="38492" x="3554413" y="3260725"/>
          <p14:tracePt t="38496" x="3554413" y="3268663"/>
          <p14:tracePt t="38506" x="3554413" y="3289300"/>
          <p14:tracePt t="38512" x="3554413" y="3303588"/>
          <p14:tracePt t="38522" x="3554413" y="3324225"/>
          <p14:tracePt t="38532" x="3554413" y="3344863"/>
          <p14:tracePt t="38538" x="3554413" y="3352800"/>
          <p14:tracePt t="38548" x="3554413" y="3359150"/>
          <p14:tracePt t="38552" x="3560763" y="3379788"/>
          <p14:tracePt t="38562" x="3568700" y="3394075"/>
          <p14:tracePt t="38572" x="3568700" y="3414713"/>
          <p14:tracePt t="38578" x="3575050" y="3422650"/>
          <p14:tracePt t="38588" x="3589338" y="3449638"/>
          <p14:tracePt t="38592" x="3603625" y="3478213"/>
          <p14:tracePt t="38602" x="3616325" y="3492500"/>
          <p14:tracePt t="38612" x="3644900" y="3533775"/>
          <p14:tracePt t="38618" x="3651250" y="3541713"/>
          <p14:tracePt t="38628" x="3665538" y="3554413"/>
          <p14:tracePt t="38634" x="3687763" y="3576638"/>
          <p14:tracePt t="38644" x="3708400" y="3589338"/>
          <p14:tracePt t="38654" x="3735388" y="3611563"/>
          <p14:tracePt t="38668" x="3749675" y="3624263"/>
          <p14:tracePt t="38674" x="3763963" y="3632200"/>
          <p14:tracePt t="38684" x="3784600" y="3646488"/>
          <p14:tracePt t="38694" x="3813175" y="3652838"/>
          <p14:tracePt t="38698" x="3813175" y="3659188"/>
          <p14:tracePt t="38709" x="3827463" y="3667125"/>
          <p14:tracePt t="38715" x="3848100" y="3667125"/>
          <p14:tracePt t="38724" x="3854450" y="3673475"/>
          <p14:tracePt t="38734" x="3875088" y="3681413"/>
          <p14:tracePt t="38741" x="3883025" y="3681413"/>
          <p14:tracePt t="38750" x="3897313" y="3687763"/>
          <p14:tracePt t="38754" x="3911600" y="3687763"/>
          <p14:tracePt t="38765" x="3938588" y="3695700"/>
          <p14:tracePt t="38774" x="3952875" y="3695700"/>
          <p14:tracePt t="38780" x="3959225" y="3695700"/>
          <p14:tracePt t="38790" x="3967163" y="3695700"/>
          <p14:tracePt t="38795" x="3981450" y="3695700"/>
          <p14:tracePt t="38815" x="3987800" y="3695700"/>
          <p14:tracePt t="38821" x="3994150" y="3695700"/>
          <p14:tracePt t="38835" x="4002088" y="3695700"/>
          <p14:tracePt t="38845" x="4008438" y="3695700"/>
          <p14:tracePt t="38866" x="4016375" y="3695700"/>
          <p14:tracePt t="38886" x="4022725" y="3695700"/>
          <p14:tracePt t="38992" x="4022725" y="3687763"/>
          <p14:tracePt t="42094" x="4008438" y="3687763"/>
          <p14:tracePt t="42104" x="3994150" y="3681413"/>
          <p14:tracePt t="42108" x="3987800" y="3681413"/>
          <p14:tracePt t="42118" x="3987800" y="3673475"/>
          <p14:tracePt t="42124" x="3981450" y="3673475"/>
          <p14:tracePt t="42135" x="3973513" y="3667125"/>
          <p14:tracePt t="42144" x="3967163" y="3659188"/>
          <p14:tracePt t="42164" x="3967163" y="3652838"/>
          <p14:tracePt t="42174" x="3959225" y="3652838"/>
          <p14:tracePt t="42185" x="3952875" y="3652838"/>
          <p14:tracePt t="42195" x="3946525" y="3646488"/>
          <p14:tracePt t="42230" x="3946525" y="3638550"/>
          <p14:tracePt t="42270" x="3946525" y="3632200"/>
          <p14:tracePt t="42290" x="3952875" y="3632200"/>
          <p14:tracePt t="42304" x="3959225" y="3632200"/>
          <p14:tracePt t="42326" x="3967163" y="3624263"/>
          <p14:tracePt t="42346" x="3973513" y="3611563"/>
          <p14:tracePt t="42360" x="3981450" y="3603625"/>
          <p14:tracePt t="42366" x="3981450" y="3589338"/>
          <p14:tracePt t="42376" x="3987800" y="3582988"/>
          <p14:tracePt t="42386" x="3994150" y="3562350"/>
          <p14:tracePt t="42390" x="3994150" y="3554413"/>
          <p14:tracePt t="42400" x="4002088" y="3541713"/>
          <p14:tracePt t="42406" x="4016375" y="3527425"/>
          <p14:tracePt t="42416" x="4022725" y="3519488"/>
          <p14:tracePt t="42426" x="4037013" y="3492500"/>
          <p14:tracePt t="42442" x="4037013" y="3484563"/>
          <p14:tracePt t="42446" x="4043363" y="3478213"/>
          <p14:tracePt t="42456" x="4043363" y="3470275"/>
          <p14:tracePt t="42466" x="4043363" y="3449638"/>
          <p14:tracePt t="42472" x="4043363" y="3443288"/>
          <p14:tracePt t="42482" x="4043363" y="3435350"/>
          <p14:tracePt t="42486" x="4043363" y="3422650"/>
          <p14:tracePt t="42497" x="4043363" y="3414713"/>
          <p14:tracePt t="42507" x="4037013" y="3387725"/>
          <p14:tracePt t="42512" x="4029075" y="3379788"/>
          <p14:tracePt t="42522" x="4022725" y="3365500"/>
          <p14:tracePt t="42526" x="4016375" y="3352800"/>
          <p14:tracePt t="42536" x="4008438" y="3338513"/>
          <p14:tracePt t="42548" x="3981450" y="3316288"/>
          <p14:tracePt t="42552" x="3981450" y="3303588"/>
          <p14:tracePt t="42563" x="3959225" y="3281363"/>
          <p14:tracePt t="42571" x="3932238" y="3254375"/>
          <p14:tracePt t="42579" x="3883025" y="3225800"/>
          <p14:tracePt t="42590" x="3827463" y="3190875"/>
          <p14:tracePt t="42593" x="3813175" y="3184525"/>
          <p14:tracePt t="42606" x="3798888" y="3184525"/>
          <p14:tracePt t="42608" x="3778250" y="3176588"/>
          <p14:tracePt t="42618" x="3770313" y="3176588"/>
          <p14:tracePt t="42629" x="3749675" y="3176588"/>
          <p14:tracePt t="42643" x="3735388" y="3176588"/>
          <p14:tracePt t="42649" x="3722688" y="3176588"/>
          <p14:tracePt t="42659" x="3714750" y="3184525"/>
          <p14:tracePt t="42670" x="3700463" y="3190875"/>
          <p14:tracePt t="42674" x="3694113" y="3190875"/>
          <p14:tracePt t="42684" x="3679825" y="3198813"/>
          <p14:tracePt t="42688" x="3673475" y="3205163"/>
          <p14:tracePt t="42698" x="3659188" y="3219450"/>
          <p14:tracePt t="42708" x="3638550" y="3240088"/>
          <p14:tracePt t="42714" x="3630613" y="3246438"/>
          <p14:tracePt t="42724" x="3624263" y="3254375"/>
          <p14:tracePt t="42728" x="3616325" y="3268663"/>
          <p14:tracePt t="42738" x="3595688" y="3281363"/>
          <p14:tracePt t="42748" x="3589338" y="3303588"/>
          <p14:tracePt t="42754" x="3581400" y="3303588"/>
          <p14:tracePt t="42764" x="3581400" y="3309938"/>
          <p14:tracePt t="42769" x="3581400" y="3324225"/>
          <p14:tracePt t="42780" x="3575050" y="3330575"/>
          <p14:tracePt t="42790" x="3560763" y="3352800"/>
          <p14:tracePt t="42794" x="3560763" y="3359150"/>
          <p14:tracePt t="42804" x="3560763" y="3373438"/>
          <p14:tracePt t="42811" x="3554413" y="3387725"/>
          <p14:tracePt t="42820" x="3546475" y="3400425"/>
          <p14:tracePt t="42830" x="3546475" y="3422650"/>
          <p14:tracePt t="42835" x="3546475" y="3435350"/>
          <p14:tracePt t="42844" x="3546475" y="3443288"/>
          <p14:tracePt t="42851" x="3546475" y="3457575"/>
          <p14:tracePt t="42862" x="3546475" y="3463925"/>
          <p14:tracePt t="42872" x="3546475" y="3492500"/>
          <p14:tracePt t="42875" x="3546475" y="3498850"/>
          <p14:tracePt t="42885" x="3546475" y="3505200"/>
          <p14:tracePt t="42891" x="3546475" y="3519488"/>
          <p14:tracePt t="42900" x="3546475" y="3533775"/>
          <p14:tracePt t="42910" x="3546475" y="3554413"/>
          <p14:tracePt t="42916" x="3546475" y="3562350"/>
          <p14:tracePt t="42926" x="3546475" y="3576638"/>
          <p14:tracePt t="42930" x="3546475" y="3589338"/>
          <p14:tracePt t="42940" x="3546475" y="3603625"/>
          <p14:tracePt t="42950" x="3546475" y="3624263"/>
          <p14:tracePt t="42956" x="3546475" y="3632200"/>
          <p14:tracePt t="42966" x="3546475" y="3638550"/>
          <p14:tracePt t="42970" x="3554413" y="3646488"/>
          <p14:tracePt t="42980" x="3554413" y="3659188"/>
          <p14:tracePt t="42990" x="3568700" y="3681413"/>
          <p14:tracePt t="43006" x="3568700" y="3695700"/>
          <p14:tracePt t="43012" x="3581400" y="3722688"/>
          <p14:tracePt t="43022" x="3589338" y="3730625"/>
          <p14:tracePt t="43032" x="3595688" y="3743325"/>
          <p14:tracePt t="43036" x="3595688" y="3751263"/>
          <p14:tracePt t="43046" x="3603625" y="3757613"/>
          <p14:tracePt t="43053" x="3603625" y="3765550"/>
          <p14:tracePt t="43082" x="3603625" y="3771900"/>
          <p14:tracePt t="43086" x="3609975" y="3771900"/>
          <p14:tracePt t="43102" x="3609975" y="3786188"/>
          <p14:tracePt t="43112" x="3616325" y="3800475"/>
          <p14:tracePt t="43116" x="3624263" y="3806825"/>
          <p14:tracePt t="43128" x="3630613" y="3821113"/>
          <p14:tracePt t="43132" x="3638550" y="3841750"/>
          <p14:tracePt t="43142" x="3638550" y="3856038"/>
          <p14:tracePt t="43153" x="3651250" y="3876675"/>
          <p14:tracePt t="43158" x="3659188" y="3884613"/>
          <p14:tracePt t="43169" x="3659188" y="3890963"/>
          <p14:tracePt t="43172" x="3659188" y="3897313"/>
          <p14:tracePt t="43182" x="3665538" y="3911600"/>
          <p14:tracePt t="43192" x="3673475" y="3925888"/>
          <p14:tracePt t="43208" x="3679825" y="3940175"/>
          <p14:tracePt t="43212" x="3679825" y="3954463"/>
          <p14:tracePt t="43222" x="3679825" y="3975100"/>
          <p14:tracePt t="43232" x="3687763" y="3989388"/>
          <p14:tracePt t="43246" x="3687763" y="3995738"/>
          <p14:tracePt t="43256" x="3687763" y="4002088"/>
          <p14:tracePt t="43296" x="3673475" y="3995738"/>
          <p14:tracePt t="43312" x="3659188" y="3995738"/>
          <p14:tracePt t="43326" x="3651250" y="3995738"/>
          <p14:tracePt t="43342" x="3644900" y="3995738"/>
          <p14:tracePt t="43352" x="3638550" y="3995738"/>
          <p14:tracePt t="43362" x="3630613" y="3995738"/>
          <p14:tracePt t="43368" x="3624263" y="3995738"/>
          <p14:tracePt t="43378" x="3616325" y="3995738"/>
          <p14:tracePt t="43382" x="3609975" y="3995738"/>
          <p14:tracePt t="43392" x="3595688" y="4002088"/>
          <p14:tracePt t="43402" x="3581400" y="4010025"/>
          <p14:tracePt t="43418" x="3568700" y="4016375"/>
          <p14:tracePt t="43422" x="3568700" y="4024313"/>
          <p14:tracePt t="43432" x="3560763" y="4024313"/>
          <p14:tracePt t="43448" x="3560763" y="4030663"/>
          <p14:tracePt t="43685" x="3546475" y="4030663"/>
          <p14:tracePt t="43700" x="3525838" y="4044950"/>
          <p14:tracePt t="43706" x="3519488" y="4051300"/>
          <p14:tracePt t="43716" x="3511550" y="4059238"/>
          <p14:tracePt t="43720" x="3505200" y="4073525"/>
          <p14:tracePt t="43730" x="3476625" y="4086225"/>
          <p14:tracePt t="43740" x="3476625" y="4100513"/>
          <p14:tracePt t="43746" x="3462338" y="4114800"/>
          <p14:tracePt t="43756" x="3455988" y="4121150"/>
          <p14:tracePt t="43761" x="3441700" y="4135438"/>
          <p14:tracePt t="43774" x="3441700" y="4143375"/>
          <p14:tracePt t="43780" x="3427413" y="4149725"/>
          <p14:tracePt t="43786" x="3427413" y="4164013"/>
          <p14:tracePt t="43796" x="3414713" y="4170363"/>
          <p14:tracePt t="43800" x="3406775" y="4184650"/>
          <p14:tracePt t="43810" x="3400425" y="4191000"/>
          <p14:tracePt t="43822" x="3392488" y="4205288"/>
          <p14:tracePt t="43826" x="3386138" y="4219575"/>
          <p14:tracePt t="43836" x="3371850" y="4227513"/>
          <p14:tracePt t="43842" x="3365500" y="4240213"/>
          <p14:tracePt t="43853" x="3357563" y="4254500"/>
          <p14:tracePt t="43862" x="3344863" y="4275138"/>
          <p14:tracePt t="43866" x="3336925" y="4275138"/>
          <p14:tracePt t="43876" x="3336925" y="4289425"/>
          <p14:tracePt t="43882" x="3322638" y="4303713"/>
          <p14:tracePt t="43893" x="3322638" y="4310063"/>
          <p14:tracePt t="43904" x="3309938" y="4332288"/>
          <p14:tracePt t="43906" x="3302000" y="4332288"/>
          <p14:tracePt t="43917" x="3302000" y="4344988"/>
          <p14:tracePt t="43923" x="3287713" y="4352925"/>
          <p14:tracePt t="43933" x="3287713" y="4359275"/>
          <p14:tracePt t="43943" x="3287713" y="4367213"/>
          <p14:tracePt t="43958" x="3287713" y="4373563"/>
          <p14:tracePt t="43962" x="3281363" y="4373563"/>
          <p14:tracePt t="43972" x="3281363" y="4381500"/>
          <p14:tracePt t="44264" x="3281363" y="4387850"/>
          <p14:tracePt t="44281" x="3273425" y="4402138"/>
          <p14:tracePt t="44290" x="3267075" y="4408488"/>
          <p14:tracePt t="44300" x="3267075" y="4416425"/>
          <p14:tracePt t="44310" x="3267075" y="4422775"/>
          <p14:tracePt t="44320" x="3260725" y="4429125"/>
          <p14:tracePt t="44380" x="3260725" y="4437063"/>
          <p14:tracePt t="46222" x="3252788" y="4437063"/>
          <p14:tracePt t="46243" x="3246438" y="4437063"/>
          <p14:tracePt t="46252" x="3238500" y="4437063"/>
          <p14:tracePt t="46288" x="3232150" y="4437063"/>
          <p14:tracePt t="47343" x="3225800" y="4437063"/>
          <p14:tracePt t="47369" x="3217863" y="4437063"/>
          <p14:tracePt t="47399" x="3211513" y="4437063"/>
          <p14:tracePt t="47942" x="3203575" y="4437063"/>
          <p14:tracePt t="47964" x="3190875" y="4437063"/>
          <p14:tracePt t="47978" x="3182938" y="4437063"/>
          <p14:tracePt t="47984" x="3176588" y="4429125"/>
          <p14:tracePt t="47994" x="3168650" y="4429125"/>
          <p14:tracePt t="48004" x="3155950" y="4422775"/>
          <p14:tracePt t="48014" x="3155950" y="4416425"/>
          <p14:tracePt t="48018" x="3148013" y="4416425"/>
          <p14:tracePt t="48025" x="3141663" y="4416425"/>
          <p14:tracePt t="48034" x="3133725" y="4408488"/>
          <p14:tracePt t="48044" x="3121025" y="4394200"/>
          <p14:tracePt t="48064" x="3106738" y="4394200"/>
          <p14:tracePt t="48074" x="3098800" y="4387850"/>
          <p14:tracePt t="48080" x="3092450" y="4387850"/>
          <p14:tracePt t="48091" x="3086100" y="4387850"/>
          <p14:tracePt t="48101" x="3078163" y="4381500"/>
          <p14:tracePt t="48107" x="3071813" y="4373563"/>
          <p14:tracePt t="48120" x="3063875" y="4373563"/>
          <p14:tracePt t="48130" x="3057525" y="4373563"/>
          <p14:tracePt t="48140" x="3049588" y="4367213"/>
          <p14:tracePt t="48147" x="3043238" y="4367213"/>
          <p14:tracePt t="48161" x="3036888" y="4367213"/>
          <p14:tracePt t="48171" x="3028950" y="4367213"/>
          <p14:tracePt t="48181" x="3022600" y="4367213"/>
          <p14:tracePt t="48202" x="3014663" y="4359275"/>
          <p14:tracePt t="48222" x="3008313" y="4359275"/>
          <p14:tracePt t="48226" x="3001963" y="4359275"/>
          <p14:tracePt t="48257" x="2994025" y="4359275"/>
          <p14:tracePt t="48262" x="2987675" y="4352925"/>
          <p14:tracePt t="48266" x="2979738" y="4352925"/>
          <p14:tracePt t="48276" x="2973388" y="4352925"/>
          <p14:tracePt t="48283" x="2959100" y="4352925"/>
          <p14:tracePt t="48294" x="2952750" y="4352925"/>
          <p14:tracePt t="48303" x="2932113" y="4352925"/>
          <p14:tracePt t="48309" x="2924175" y="4352925"/>
          <p14:tracePt t="48319" x="2917825" y="4352925"/>
          <p14:tracePt t="48322" x="2897188" y="4352925"/>
          <p14:tracePt t="48332" x="2889250" y="4352925"/>
          <p14:tracePt t="48342" x="2874963" y="4352925"/>
          <p14:tracePt t="48348" x="2868613" y="4352925"/>
          <p14:tracePt t="48358" x="2860675" y="4352925"/>
          <p14:tracePt t="48362" x="2847975" y="4352925"/>
          <p14:tracePt t="48374" x="2840038" y="4352925"/>
          <p14:tracePt t="48382" x="2819400" y="4352925"/>
          <p14:tracePt t="48389" x="2805113" y="4359275"/>
          <p14:tracePt t="48399" x="2790825" y="4367213"/>
          <p14:tracePt t="48402" x="2770188" y="4367213"/>
          <p14:tracePt t="48412" x="2755900" y="4373563"/>
          <p14:tracePt t="48423" x="2735263" y="4387850"/>
          <p14:tracePt t="48428" x="2720975" y="4387850"/>
          <p14:tracePt t="48438" x="2708275" y="4394200"/>
          <p14:tracePt t="48444" x="2700338" y="4402138"/>
          <p14:tracePt t="48454" x="2686050" y="4408488"/>
          <p14:tracePt t="48464" x="2671763" y="4422775"/>
          <p14:tracePt t="48468" x="2665413" y="4429125"/>
          <p14:tracePt t="48478" x="2659063" y="4437063"/>
          <p14:tracePt t="48485" x="2651125" y="4451350"/>
          <p14:tracePt t="48495" x="2636838" y="4457700"/>
          <p14:tracePt t="48505" x="2624138" y="4471988"/>
          <p14:tracePt t="48510" x="2616200" y="4478338"/>
          <p14:tracePt t="48518" x="2609850" y="4492625"/>
          <p14:tracePt t="48524" x="2595563" y="4498975"/>
          <p14:tracePt t="48534" x="2589213" y="4506913"/>
          <p14:tracePt t="48544" x="2560638" y="4521200"/>
          <p14:tracePt t="48560" x="2546350" y="4533900"/>
          <p14:tracePt t="48565" x="2540000" y="4541838"/>
          <p14:tracePt t="48575" x="2532063" y="4548188"/>
          <p14:tracePt t="48584" x="2532063" y="4562475"/>
          <p14:tracePt t="48600" x="2532063" y="4570413"/>
          <p14:tracePt t="48604" x="2525713" y="4570413"/>
          <p14:tracePt t="48620" x="2525713" y="4576763"/>
          <p14:tracePt t="48645" x="2525713" y="4583113"/>
          <p14:tracePt t="48658" x="2519363" y="4583113"/>
          <p14:tracePt t="49666" x="2511425" y="4591050"/>
          <p14:tracePt t="49670" x="2505075" y="4591050"/>
          <p14:tracePt t="49678" x="2505075" y="4605338"/>
          <p14:tracePt t="49688" x="2497138" y="4605338"/>
          <p14:tracePt t="49694" x="2497138" y="4611688"/>
          <p14:tracePt t="49710" x="2490788" y="4618038"/>
          <p14:tracePt t="49730" x="2482850" y="4618038"/>
          <p14:tracePt t="49741" x="2482850" y="4625975"/>
          <p14:tracePt t="49760" x="2482850" y="4632325"/>
          <p14:tracePt t="49776" x="2476500" y="4632325"/>
          <p14:tracePt t="49785" x="2476500" y="4640263"/>
          <p14:tracePt t="49801" x="2476500" y="4646613"/>
          <p14:tracePt t="49811" x="2476500" y="4667250"/>
          <p14:tracePt t="49826" x="2476500" y="4675188"/>
          <p14:tracePt t="49830" x="2476500" y="4681538"/>
          <p14:tracePt t="49841" x="2476500" y="4687888"/>
          <p14:tracePt t="49850" x="2476500" y="4710113"/>
          <p14:tracePt t="49860" x="2476500" y="4724400"/>
          <p14:tracePt t="49870" x="2476500" y="4730750"/>
          <p14:tracePt t="49890" x="2476500" y="4737100"/>
          <p14:tracePt t="49900" x="2476500" y="4745038"/>
          <p14:tracePt t="49936" x="2470150" y="4745038"/>
          <p14:tracePt t="49953" x="2462213" y="4737100"/>
          <p14:tracePt t="49977" x="2455863" y="4737100"/>
          <p14:tracePt t="50012" x="2447925" y="4737100"/>
          <p14:tracePt t="50022" x="2441575" y="4737100"/>
          <p14:tracePt t="50026" x="2441575" y="4730750"/>
          <p14:tracePt t="50032" x="2435225" y="4730750"/>
          <p14:tracePt t="50053" x="2427288" y="4730750"/>
          <p14:tracePt t="50061" x="2420938" y="4730750"/>
          <p14:tracePt t="50070" x="2413000" y="4730750"/>
          <p14:tracePt t="50092" x="2406650" y="4730750"/>
          <p14:tracePt t="50098" x="2400300" y="4730750"/>
          <p14:tracePt t="50108" x="2392363" y="4730750"/>
          <p14:tracePt t="50122" x="2386013" y="4730750"/>
          <p14:tracePt t="50132" x="2378075" y="4737100"/>
          <p14:tracePt t="50148" x="2365375" y="4737100"/>
          <p14:tracePt t="50164" x="2357438" y="4745038"/>
          <p14:tracePt t="50174" x="2351088" y="4745038"/>
          <p14:tracePt t="50178" x="2343150" y="4745038"/>
          <p14:tracePt t="50194" x="2336800" y="4745038"/>
          <p14:tracePt t="50214" x="2322513" y="4745038"/>
          <p14:tracePt t="50224" x="2316163" y="4745038"/>
          <p14:tracePt t="50234" x="2301875" y="4745038"/>
          <p14:tracePt t="50244" x="2287588" y="4745038"/>
          <p14:tracePt t="50258" x="2273300" y="4745038"/>
          <p14:tracePt t="50268" x="2259013" y="4745038"/>
          <p14:tracePt t="50284" x="2252663" y="4745038"/>
          <p14:tracePt t="50294" x="2246313" y="4745038"/>
          <p14:tracePt t="50300" x="2238375" y="4745038"/>
          <p14:tracePt t="50310" x="2232025" y="4745038"/>
          <p14:tracePt t="50326" x="2217738" y="4737100"/>
          <p14:tracePt t="50334" x="2203450" y="4730750"/>
          <p14:tracePt t="50350" x="2189163" y="4724400"/>
          <p14:tracePt t="50354" x="2176463" y="4724400"/>
          <p14:tracePt t="50364" x="2162175" y="4724400"/>
          <p14:tracePt t="50376" x="2147888" y="4716463"/>
          <p14:tracePt t="50386" x="2141538" y="4716463"/>
          <p14:tracePt t="50397" x="2133600" y="4716463"/>
          <p14:tracePt t="50406" x="2127250" y="4716463"/>
          <p14:tracePt t="50416" x="2119313" y="4716463"/>
          <p14:tracePt t="50426" x="2112963" y="4716463"/>
          <p14:tracePt t="50436" x="2106613" y="4710113"/>
          <p14:tracePt t="50446" x="2098675" y="4710113"/>
          <p14:tracePt t="50456" x="2078038" y="4702175"/>
          <p14:tracePt t="50471" x="2070100" y="4695825"/>
          <p14:tracePt t="50487" x="2063750" y="4695825"/>
          <p14:tracePt t="50496" x="2057400" y="4695825"/>
          <p14:tracePt t="50500" x="2049463" y="4695825"/>
          <p14:tracePt t="50522" x="2043113" y="4695825"/>
          <p14:tracePt t="50536" x="2035175" y="4695825"/>
          <p14:tracePt t="50552" x="2022475" y="4695825"/>
          <p14:tracePt t="50556" x="2022475" y="4687888"/>
          <p14:tracePt t="50576" x="2014538" y="4687888"/>
          <p14:tracePt t="50613" x="2008188" y="4687888"/>
          <p14:tracePt t="50638" x="2000250" y="4687888"/>
          <p14:tracePt t="50648" x="1993900" y="4687888"/>
          <p14:tracePt t="50658" x="1979613" y="4681538"/>
          <p14:tracePt t="50678" x="1973263" y="4681538"/>
          <p14:tracePt t="50708" x="1965325" y="4681538"/>
          <p14:tracePt t="50729" x="1958975" y="4681538"/>
          <p14:tracePt t="50739" x="1952625" y="4675188"/>
          <p14:tracePt t="50744" x="1944688" y="4675188"/>
          <p14:tracePt t="50758" x="1930400" y="4675188"/>
          <p14:tracePt t="50778" x="1924050" y="4675188"/>
          <p14:tracePt t="50809" x="1917700" y="4675188"/>
          <p14:tracePt t="50825" x="1909763" y="4675188"/>
          <p14:tracePt t="50834" x="1903413" y="4675188"/>
          <p14:tracePt t="50850" x="1895475" y="4675188"/>
          <p14:tracePt t="50880" x="1889125" y="4675188"/>
          <p14:tracePt t="50904" x="1881188" y="4675188"/>
          <p14:tracePt t="50921" x="1874838" y="4675188"/>
          <p14:tracePt t="50941" x="1868488" y="4667250"/>
          <p14:tracePt t="51037" x="1860550" y="4667250"/>
          <p14:tracePt t="51057" x="1860550" y="4660900"/>
          <p14:tracePt t="51061" x="1854200" y="4660900"/>
          <p14:tracePt t="51092" x="1846263" y="4660900"/>
          <p14:tracePt t="51152" x="1839913" y="4660900"/>
          <p14:tracePt t="51186" x="1833563" y="4660900"/>
          <p14:tracePt t="51272" x="1825625" y="4660900"/>
          <p14:tracePt t="51282" x="1819275" y="4660900"/>
          <p14:tracePt t="51302" x="1819275" y="4652963"/>
          <p14:tracePt t="51314" x="1811338" y="4652963"/>
          <p14:tracePt t="51324" x="1804988" y="4652963"/>
          <p14:tracePt t="51334" x="1798638" y="4652963"/>
          <p14:tracePt t="51344" x="1798638" y="4646613"/>
          <p14:tracePt t="51348" x="1790700" y="4646613"/>
          <p14:tracePt t="51364" x="1784350" y="4640263"/>
          <p14:tracePt t="51384" x="1776413" y="4640263"/>
          <p14:tracePt t="51404" x="1770063" y="4640263"/>
          <p14:tracePt t="51424" x="1763713" y="4640263"/>
          <p14:tracePt t="51440" x="1763713" y="4632325"/>
          <p14:tracePt t="51444" x="1755775" y="4632325"/>
          <p14:tracePt t="51470" x="1749425" y="4632325"/>
          <p14:tracePt t="51504" x="1741488" y="4632325"/>
          <p14:tracePt t="51525" x="1735138" y="4625975"/>
          <p14:tracePt t="51535" x="1728788" y="4625975"/>
          <p14:tracePt t="51548" x="1720850" y="4625975"/>
          <p14:tracePt t="51557" x="1714500" y="4625975"/>
          <p14:tracePt t="51566" x="1714500" y="4618038"/>
          <p14:tracePt t="51580" x="1706563" y="4618038"/>
          <p14:tracePt t="51600" x="1700213" y="4618038"/>
          <p14:tracePt t="51616" x="1693863" y="4625975"/>
          <p14:tracePt t="51626" x="1685925" y="4625975"/>
          <p14:tracePt t="51640" x="1679575" y="4625975"/>
          <p14:tracePt t="51646" x="1671638" y="4625975"/>
          <p14:tracePt t="51687" x="1665288" y="4625975"/>
          <p14:tracePt t="51727" x="1657350" y="4625975"/>
          <p14:tracePt t="51753" x="1651000" y="4625975"/>
          <p14:tracePt t="51869" x="1657350" y="4625975"/>
          <p14:tracePt t="51873" x="1665288" y="4625975"/>
          <p14:tracePt t="51885" x="1671638" y="4618038"/>
          <p14:tracePt t="51888" x="1685925" y="4611688"/>
          <p14:tracePt t="51898" x="1685925" y="4605338"/>
          <p14:tracePt t="51908" x="1700213" y="4591050"/>
          <p14:tracePt t="51914" x="1706563" y="4576763"/>
          <p14:tracePt t="51924" x="1706563" y="4570413"/>
          <p14:tracePt t="51928" x="1714500" y="4556125"/>
          <p14:tracePt t="51938" x="1720850" y="4533900"/>
          <p14:tracePt t="51948" x="1735138" y="4506913"/>
          <p14:tracePt t="51964" x="1741488" y="4492625"/>
          <p14:tracePt t="51968" x="1755775" y="4471988"/>
          <p14:tracePt t="51978" x="1763713" y="4457700"/>
          <p14:tracePt t="51988" x="1770063" y="4437063"/>
          <p14:tracePt t="51994" x="1776413" y="4429125"/>
          <p14:tracePt t="52004" x="1784350" y="4408488"/>
          <p14:tracePt t="52010" x="1784350" y="4387850"/>
          <p14:tracePt t="52020" x="1784350" y="4367213"/>
          <p14:tracePt t="52030" x="1784350" y="4324350"/>
          <p14:tracePt t="52034" x="1784350" y="4310063"/>
          <p14:tracePt t="52044" x="1784350" y="4283075"/>
          <p14:tracePt t="52050" x="1784350" y="4262438"/>
          <p14:tracePt t="52061" x="1784350" y="4240213"/>
          <p14:tracePt t="52070" x="1784350" y="4219575"/>
          <p14:tracePt t="52074" x="1784350" y="4213225"/>
          <p14:tracePt t="52084" x="1784350" y="4205288"/>
          <p14:tracePt t="52090" x="1784350" y="4191000"/>
          <p14:tracePt t="52101" x="1784350" y="4184650"/>
          <p14:tracePt t="52112" x="1784350" y="4170363"/>
          <p14:tracePt t="52115" x="1776413" y="4164013"/>
          <p14:tracePt t="52128" x="1776413" y="4156075"/>
          <p14:tracePt t="52130" x="1770063" y="4149725"/>
          <p14:tracePt t="52141" x="1763713" y="4135438"/>
          <p14:tracePt t="52150" x="1755775" y="4108450"/>
          <p14:tracePt t="52166" x="1749425" y="4100513"/>
          <p14:tracePt t="52170" x="1741488" y="4079875"/>
          <p14:tracePt t="52180" x="1741488" y="4073525"/>
          <p14:tracePt t="52190" x="1735138" y="4059238"/>
          <p14:tracePt t="52196" x="1728788" y="4051300"/>
          <p14:tracePt t="52207" x="1728788" y="4044950"/>
          <p14:tracePt t="52212" x="1720850" y="4030663"/>
          <p14:tracePt t="52220" x="1714500" y="4016375"/>
          <p14:tracePt t="52232" x="1685925" y="3981450"/>
          <p14:tracePt t="52236" x="1679575" y="3975100"/>
          <p14:tracePt t="52246" x="1665288" y="3960813"/>
          <p14:tracePt t="52272" x="1651000" y="3954463"/>
          <p14:tracePt t="52287" x="1644650" y="3946525"/>
          <p14:tracePt t="52293" x="1630363" y="3940175"/>
          <p14:tracePt t="52302" x="1616075" y="3925888"/>
          <p14:tracePt t="52312" x="1581150" y="3905250"/>
          <p14:tracePt t="52316" x="1566863" y="3905250"/>
          <p14:tracePt t="52326" x="1531938" y="3884613"/>
          <p14:tracePt t="52333" x="1490663" y="3870325"/>
          <p14:tracePt t="52343" x="1462088" y="3856038"/>
          <p14:tracePt t="52352" x="1420813" y="3848100"/>
          <p14:tracePt t="52358" x="1412875" y="3848100"/>
          <p14:tracePt t="52368" x="1398588" y="3848100"/>
          <p14:tracePt t="52372" x="1392238" y="3848100"/>
          <p14:tracePt t="52382" x="1377950" y="3848100"/>
          <p14:tracePt t="52394" x="1363663" y="3848100"/>
          <p14:tracePt t="52399" x="1357313" y="3848100"/>
          <p14:tracePt t="52409" x="1343025" y="3848100"/>
          <p14:tracePt t="52414" x="1336675" y="3848100"/>
          <p14:tracePt t="52423" x="1322388" y="3848100"/>
          <p14:tracePt t="52432" x="1293813" y="3848100"/>
          <p14:tracePt t="52438" x="1287463" y="3848100"/>
          <p14:tracePt t="52448" x="1273175" y="3848100"/>
          <p14:tracePt t="52452" x="1266825" y="3848100"/>
          <p14:tracePt t="52464" x="1258888" y="3856038"/>
          <p14:tracePt t="52474" x="1244600" y="3876675"/>
          <p14:tracePt t="52488" x="1231900" y="3884613"/>
          <p14:tracePt t="52494" x="1223963" y="3890963"/>
          <p14:tracePt t="52504" x="1217613" y="3897313"/>
          <p14:tracePt t="52514" x="1196975" y="3911600"/>
          <p14:tracePt t="52518" x="1182688" y="3911600"/>
          <p14:tracePt t="52528" x="1174750" y="3925888"/>
          <p14:tracePt t="52534" x="1174750" y="3932238"/>
          <p14:tracePt t="52544" x="1168400" y="3940175"/>
          <p14:tracePt t="52554" x="1162050" y="3954463"/>
          <p14:tracePt t="52558" x="1154113" y="3954463"/>
          <p14:tracePt t="52568" x="1154113" y="3960813"/>
          <p14:tracePt t="52574" x="1147763" y="3975100"/>
          <p14:tracePt t="52584" x="1139825" y="3975100"/>
          <p14:tracePt t="52594" x="1133475" y="3989388"/>
          <p14:tracePt t="52610" x="1127125" y="3995738"/>
          <p14:tracePt t="52614" x="1119188" y="4002088"/>
          <p14:tracePt t="52625" x="1112838" y="4010025"/>
          <p14:tracePt t="52635" x="1112838" y="4030663"/>
          <p14:tracePt t="52651" x="1104900" y="4044950"/>
          <p14:tracePt t="52655" x="1104900" y="4051300"/>
          <p14:tracePt t="52665" x="1098550" y="4073525"/>
          <p14:tracePt t="52675" x="1098550" y="4086225"/>
          <p14:tracePt t="52690" x="1090613" y="4100513"/>
          <p14:tracePt t="52696" x="1084263" y="4108450"/>
          <p14:tracePt t="52706" x="1084263" y="4114800"/>
          <p14:tracePt t="52717" x="1084263" y="4135438"/>
          <p14:tracePt t="52731" x="1084263" y="4143375"/>
          <p14:tracePt t="52737" x="1084263" y="4156075"/>
          <p14:tracePt t="52747" x="1084263" y="4170363"/>
          <p14:tracePt t="52757" x="1084263" y="4184650"/>
          <p14:tracePt t="52771" x="1084263" y="4198938"/>
          <p14:tracePt t="52779" x="1084263" y="4213225"/>
          <p14:tracePt t="52787" x="1077913" y="4219575"/>
          <p14:tracePt t="52798" x="1077913" y="4240213"/>
          <p14:tracePt t="52799" x="1077913" y="4248150"/>
          <p14:tracePt t="52812" x="1069975" y="4248150"/>
          <p14:tracePt t="52816" x="1069975" y="4254500"/>
          <p14:tracePt t="52827" x="1069975" y="4268788"/>
          <p14:tracePt t="52836" x="1069975" y="4275138"/>
          <p14:tracePt t="52842" x="1069975" y="4283075"/>
          <p14:tracePt t="52852" x="1069975" y="4289425"/>
          <p14:tracePt t="52856" x="1069975" y="4297363"/>
          <p14:tracePt t="52867" x="1069975" y="4310063"/>
          <p14:tracePt t="52879" x="1069975" y="4324350"/>
          <p14:tracePt t="52887" x="1069975" y="4332288"/>
          <p14:tracePt t="52897" x="1069975" y="4344988"/>
          <p14:tracePt t="52907" x="1069975" y="4352925"/>
          <p14:tracePt t="52917" x="1069975" y="4359275"/>
          <p14:tracePt t="52924" x="1069975" y="4367213"/>
          <p14:tracePt t="52934" x="1069975" y="4373563"/>
          <p14:tracePt t="52940" x="1077913" y="4381500"/>
          <p14:tracePt t="52949" x="1077913" y="4394200"/>
          <p14:tracePt t="52965" x="1084263" y="4408488"/>
          <p14:tracePt t="52979" x="1084263" y="4416425"/>
          <p14:tracePt t="52988" x="1090613" y="4422775"/>
          <p14:tracePt t="52998" x="1098550" y="4437063"/>
          <p14:tracePt t="53002" x="1104900" y="4443413"/>
          <p14:tracePt t="53012" x="1112838" y="4451350"/>
          <p14:tracePt t="53018" x="1119188" y="4457700"/>
          <p14:tracePt t="53028" x="1127125" y="4471988"/>
          <p14:tracePt t="53038" x="1147763" y="4492625"/>
          <p14:tracePt t="53048" x="1147763" y="4498975"/>
          <p14:tracePt t="53054" x="1154113" y="4498975"/>
          <p14:tracePt t="53058" x="1162050" y="4506913"/>
          <p14:tracePt t="53068" x="1168400" y="4513263"/>
          <p14:tracePt t="53080" x="1174750" y="4521200"/>
          <p14:tracePt t="53085" x="1182688" y="4527550"/>
          <p14:tracePt t="53094" x="1189038" y="4533900"/>
          <p14:tracePt t="53098" x="1203325" y="4541838"/>
          <p14:tracePt t="53108" x="1209675" y="4548188"/>
          <p14:tracePt t="53118" x="1223963" y="4570413"/>
          <p14:tracePt t="53124" x="1238250" y="4570413"/>
          <p14:tracePt t="53134" x="1244600" y="4583113"/>
          <p14:tracePt t="53138" x="1266825" y="4597400"/>
          <p14:tracePt t="53148" x="1279525" y="4611688"/>
          <p14:tracePt t="53161" x="1308100" y="4632325"/>
          <p14:tracePt t="53164" x="1316038" y="4640263"/>
          <p14:tracePt t="53174" x="1336675" y="4652963"/>
          <p14:tracePt t="53180" x="1350963" y="4660900"/>
          <p14:tracePt t="53190" x="1363663" y="4660900"/>
          <p14:tracePt t="53201" x="1406525" y="4681538"/>
          <p14:tracePt t="53205" x="1412875" y="4681538"/>
          <p14:tracePt t="53214" x="1441450" y="4695825"/>
          <p14:tracePt t="53220" x="1462088" y="4702175"/>
          <p14:tracePt t="53230" x="1490663" y="4702175"/>
          <p14:tracePt t="53240" x="1539875" y="4710113"/>
          <p14:tracePt t="53244" x="1552575" y="4710113"/>
          <p14:tracePt t="53254" x="1574800" y="4710113"/>
          <p14:tracePt t="53260" x="1595438" y="4710113"/>
          <p14:tracePt t="53270" x="1616075" y="4710113"/>
          <p14:tracePt t="53281" x="1636713" y="4710113"/>
          <p14:tracePt t="53287" x="1644650" y="4710113"/>
          <p14:tracePt t="53297" x="1651000" y="4702175"/>
          <p14:tracePt t="53302" x="1665288" y="4695825"/>
          <p14:tracePt t="53312" x="1671638" y="4687888"/>
          <p14:tracePt t="53321" x="1685925" y="4681538"/>
          <p14:tracePt t="53328" x="1700213" y="4667250"/>
          <p14:tracePt t="53337" x="1706563" y="4652963"/>
          <p14:tracePt t="53341" x="1706563" y="4640263"/>
          <p14:tracePt t="53351" x="1714500" y="4625975"/>
          <p14:tracePt t="53363" x="1714500" y="4576763"/>
          <p14:tracePt t="53366" x="1714500" y="4556125"/>
          <p14:tracePt t="53377" x="1714500" y="4527550"/>
          <p14:tracePt t="53382" x="1706563" y="4498975"/>
          <p14:tracePt t="53392" x="1693863" y="4457700"/>
          <p14:tracePt t="53402" x="1657350" y="4373563"/>
          <p14:tracePt t="53406" x="1644650" y="4352925"/>
          <p14:tracePt t="53416" x="1609725" y="4303713"/>
          <p14:tracePt t="53422" x="1587500" y="4283075"/>
          <p14:tracePt t="53432" x="1581150" y="4268788"/>
          <p14:tracePt t="53442" x="1566863" y="4262438"/>
          <p14:tracePt t="53462" x="1566863" y="4254500"/>
          <p14:tracePt t="53472" x="1560513" y="4254500"/>
          <p14:tracePt t="53502" x="1552575" y="4254500"/>
          <p14:tracePt t="53634" x="1552575" y="4248150"/>
          <p14:tracePt t="53638" x="1552575" y="4233863"/>
          <p14:tracePt t="53648" x="1560513" y="4213225"/>
          <p14:tracePt t="53658" x="1574800" y="4191000"/>
          <p14:tracePt t="53664" x="1581150" y="4178300"/>
          <p14:tracePt t="53674" x="1587500" y="4164013"/>
          <p14:tracePt t="53678" x="1609725" y="4135438"/>
          <p14:tracePt t="53688" x="1622425" y="4114800"/>
          <p14:tracePt t="53698" x="1657350" y="4073525"/>
          <p14:tracePt t="53704" x="1665288" y="4059238"/>
          <p14:tracePt t="53714" x="1685925" y="4030663"/>
          <p14:tracePt t="53718" x="1700213" y="4010025"/>
          <p14:tracePt t="53728" x="1714500" y="3989388"/>
          <p14:tracePt t="53740" x="1741488" y="3932238"/>
          <p14:tracePt t="53744" x="1749425" y="3925888"/>
          <p14:tracePt t="53754" x="1755775" y="3905250"/>
          <p14:tracePt t="53760" x="1776413" y="3876675"/>
          <p14:tracePt t="53770" x="1798638" y="3862388"/>
          <p14:tracePt t="53780" x="1846263" y="3827463"/>
          <p14:tracePt t="53784" x="1854200" y="3821113"/>
          <p14:tracePt t="53794" x="1881188" y="3806825"/>
          <p14:tracePt t="53800" x="1917700" y="3792538"/>
          <p14:tracePt t="53810" x="1938338" y="3786188"/>
          <p14:tracePt t="53820" x="1973263" y="3771900"/>
          <p14:tracePt t="53824" x="1979613" y="3765550"/>
          <p14:tracePt t="53834" x="1993900" y="3757613"/>
          <p14:tracePt t="53840" x="2014538" y="3757613"/>
          <p14:tracePt t="53850" x="2043113" y="3757613"/>
          <p14:tracePt t="53861" x="2092325" y="3757613"/>
          <p14:tracePt t="53866" x="2106613" y="3757613"/>
          <p14:tracePt t="53877" x="2141538" y="3757613"/>
          <p14:tracePt t="53881" x="2168525" y="3765550"/>
          <p14:tracePt t="53890" x="2217738" y="3778250"/>
          <p14:tracePt t="53901" x="2266950" y="3786188"/>
          <p14:tracePt t="53907" x="2281238" y="3792538"/>
          <p14:tracePt t="53917" x="2301875" y="3792538"/>
          <p14:tracePt t="53921" x="2316163" y="3792538"/>
          <p14:tracePt t="53942" x="2322513" y="3792538"/>
          <p14:tracePt t="54159" x="2330450" y="3792538"/>
          <p14:tracePt t="56160" x="2322513" y="3792538"/>
          <p14:tracePt t="56170" x="2273300" y="3778250"/>
          <p14:tracePt t="56180" x="2141538" y="3702050"/>
          <p14:tracePt t="56186" x="2119313" y="3687763"/>
          <p14:tracePt t="56197" x="2070100" y="3646488"/>
          <p14:tracePt t="56200" x="2070100" y="3638550"/>
          <p14:tracePt t="57234" x="2070100" y="3632200"/>
          <p14:tracePt t="57244" x="2078038" y="3632200"/>
          <p14:tracePt t="57254" x="2078038" y="3624263"/>
          <p14:tracePt t="57456" x="2084388" y="3624263"/>
          <p14:tracePt t="57462" x="2084388" y="3617913"/>
          <p14:tracePt t="57466" x="2098675" y="3597275"/>
          <p14:tracePt t="57476" x="2119313" y="3548063"/>
          <p14:tracePt t="57486" x="2203450" y="3414713"/>
          <p14:tracePt t="57492" x="2266950" y="3289300"/>
          <p14:tracePt t="57503" x="2351088" y="3141663"/>
          <p14:tracePt t="57507" x="2420938" y="2973388"/>
          <p14:tracePt t="57518" x="2490788" y="2819400"/>
          <p14:tracePt t="57526" x="2574925" y="2547938"/>
          <p14:tracePt t="57532" x="2581275" y="2505075"/>
          <p14:tracePt t="57542" x="2616200" y="2379663"/>
          <p14:tracePt t="57549" x="2651125" y="2260600"/>
          <p14:tracePt t="57558" x="2693988" y="2112963"/>
          <p14:tracePt t="57569" x="2813050" y="1839913"/>
          <p14:tracePt t="57572" x="2833688" y="1784350"/>
          <p14:tracePt t="57582" x="2909888" y="1658938"/>
          <p14:tracePt t="57588" x="2979738" y="1525588"/>
          <p14:tracePt t="57599" x="3057525" y="1400175"/>
          <p14:tracePt t="57609" x="3176588" y="1104900"/>
          <p14:tracePt t="57612" x="3190875" y="1057275"/>
          <p14:tracePt t="57622" x="3225800" y="944563"/>
          <p14:tracePt t="57628" x="3267075" y="839788"/>
          <p14:tracePt t="57638" x="3295650" y="776288"/>
          <p14:tracePt t="57648" x="3357563" y="685800"/>
          <p14:tracePt t="57654" x="3371850" y="657225"/>
          <p14:tracePt t="57664" x="3406775" y="615950"/>
          <p14:tracePt t="57668" x="3435350" y="587375"/>
          <p14:tracePt t="57678" x="3449638" y="573088"/>
          <p14:tracePt t="57688" x="3476625" y="552450"/>
          <p14:tracePt t="57699" x="3484563" y="546100"/>
          <p14:tracePt t="57728" x="3484563" y="538163"/>
          <p14:tracePt t="57734" x="3490913" y="538163"/>
          <p14:tracePt t="57744" x="3505200" y="531813"/>
          <p14:tracePt t="57749" x="3533775" y="517525"/>
          <p14:tracePt t="57759" x="3554413" y="503238"/>
          <p14:tracePt t="57771" x="3609975" y="455613"/>
          <p14:tracePt t="57784" x="3624263" y="447675"/>
          <p14:tracePt t="57790" x="3638550" y="433388"/>
          <p14:tracePt t="57820" x="3644900" y="433388"/>
          <p14:tracePt t="57870" x="3644900" y="427038"/>
          <p14:tracePt t="57890" x="3644900" y="406400"/>
          <p14:tracePt t="57896" x="3644900" y="398463"/>
          <p14:tracePt t="57906" x="3651250" y="377825"/>
          <p14:tracePt t="57910" x="3651250" y="349250"/>
          <p14:tracePt t="57920" x="3651250" y="328613"/>
          <p14:tracePt t="58500" x="3994150" y="314325"/>
          <p14:tracePt t="58510" x="4016375" y="328613"/>
          <p14:tracePt t="58526" x="4029075" y="342900"/>
          <p14:tracePt t="58530" x="4043363" y="342900"/>
          <p14:tracePt t="58540" x="4051300" y="357188"/>
          <p14:tracePt t="58550" x="4071938" y="371475"/>
          <p14:tracePt t="58556" x="4078288" y="377825"/>
          <p14:tracePt t="58569" x="4086225" y="384175"/>
          <p14:tracePt t="58572" x="4092575" y="384175"/>
          <p14:tracePt t="59298" x="4092575" y="392113"/>
          <p14:tracePt t="59308" x="4092575" y="406400"/>
          <p14:tracePt t="59312" x="4100513" y="441325"/>
          <p14:tracePt t="59323" x="4106863" y="496888"/>
          <p14:tracePt t="59334" x="4135438" y="601663"/>
          <p14:tracePt t="59339" x="4135438" y="622300"/>
          <p14:tracePt t="59348" x="4141788" y="685800"/>
          <p14:tracePt t="59352" x="4141788" y="749300"/>
          <p14:tracePt t="59362" x="4148138" y="804863"/>
          <p14:tracePt t="59374" x="4156075" y="909638"/>
          <p14:tracePt t="59378" x="4156075" y="930275"/>
          <p14:tracePt t="59388" x="4162425" y="993775"/>
          <p14:tracePt t="59394" x="4170363" y="1063625"/>
          <p14:tracePt t="59404" x="4183063" y="1147763"/>
          <p14:tracePt t="59414" x="4217988" y="1392238"/>
          <p14:tracePt t="59418" x="4225925" y="1427163"/>
          <p14:tracePt t="59428" x="4232275" y="1525588"/>
          <p14:tracePt t="59434" x="4240213" y="1609725"/>
          <p14:tracePt t="59444" x="4246563" y="1673225"/>
          <p14:tracePt t="59454" x="4246563" y="1763713"/>
          <p14:tracePt t="59458" x="4246563" y="1778000"/>
          <p14:tracePt t="59468" x="4246563" y="1827213"/>
          <p14:tracePt t="59474" x="4246563" y="1854200"/>
          <p14:tracePt t="59484" x="4246563" y="1882775"/>
          <p14:tracePt t="59494" x="4246563" y="1909763"/>
          <p14:tracePt t="59500" x="4246563" y="1917700"/>
          <p14:tracePt t="59510" x="4246563" y="1924050"/>
          <p14:tracePt t="59514" x="4246563" y="1931988"/>
          <p14:tracePt t="59524" x="4246563" y="1938338"/>
          <p14:tracePt t="63631" x="4246563" y="1924050"/>
          <p14:tracePt t="63636" x="4240213" y="1862138"/>
          <p14:tracePt t="63647" x="4232275" y="1798638"/>
          <p14:tracePt t="63652" x="4225925" y="1728788"/>
          <p14:tracePt t="63660" x="4217988" y="1665288"/>
          <p14:tracePt t="63670" x="4217988" y="1574800"/>
          <p14:tracePt t="63677" x="4217988" y="1554163"/>
          <p14:tracePt t="63690" x="4211638" y="1511300"/>
          <p14:tracePt t="63692" x="4211638" y="1470025"/>
          <p14:tracePt t="63701" x="4211638" y="1435100"/>
          <p14:tracePt t="63710" x="4211638" y="1377950"/>
          <p14:tracePt t="63716" x="4211638" y="1365250"/>
          <p14:tracePt t="63726" x="4211638" y="1343025"/>
          <p14:tracePt t="63730" x="4211638" y="1330325"/>
          <p14:tracePt t="63740" x="4211638" y="1308100"/>
          <p14:tracePt t="63750" x="4211638" y="1295400"/>
          <p14:tracePt t="63756" x="4211638" y="1287463"/>
          <p14:tracePt t="63766" x="4211638" y="1281113"/>
          <p14:tracePt t="63772" x="4211638" y="1266825"/>
          <p14:tracePt t="63782" x="4211638" y="1252538"/>
          <p14:tracePt t="63792" x="4211638" y="1238250"/>
          <p14:tracePt t="63796" x="4217988" y="1231900"/>
          <p14:tracePt t="63806" x="4217988" y="1217613"/>
          <p14:tracePt t="63813" x="4217988" y="1203325"/>
          <p14:tracePt t="63822" x="4225925" y="1196975"/>
          <p14:tracePt t="63832" x="4246563" y="1168400"/>
          <p14:tracePt t="63836" x="4246563" y="1154113"/>
          <p14:tracePt t="63846" x="4267200" y="1147763"/>
          <p14:tracePt t="63852" x="4275138" y="1133475"/>
          <p14:tracePt t="63862" x="4281488" y="1133475"/>
          <p14:tracePt t="63872" x="4302125" y="1119188"/>
          <p14:tracePt t="63888" x="4316413" y="1112838"/>
          <p14:tracePt t="63892" x="4330700" y="1112838"/>
          <p14:tracePt t="63913" x="4344988" y="1092200"/>
          <p14:tracePt t="63929" x="4351338" y="1077913"/>
          <p14:tracePt t="63933" x="4365625" y="1069975"/>
          <p14:tracePt t="63943" x="4371975" y="1057275"/>
          <p14:tracePt t="63954" x="4400550" y="1035050"/>
          <p14:tracePt t="63959" x="4406900" y="1028700"/>
          <p14:tracePt t="63969" x="4429125" y="1022350"/>
          <p14:tracePt t="63975" x="4449763" y="1014413"/>
          <p14:tracePt t="63982" x="4498975" y="1000125"/>
          <p14:tracePt t="63994" x="4540250" y="987425"/>
          <p14:tracePt t="63998" x="4548188" y="987425"/>
          <p14:tracePt t="64008" x="4554538" y="987425"/>
          <p14:tracePt t="64018" x="4560888" y="979488"/>
          <p14:tracePt t="64034" x="4575175" y="958850"/>
          <p14:tracePt t="64038" x="4589463" y="952500"/>
          <p14:tracePt t="64048" x="4603750" y="930275"/>
          <p14:tracePt t="64054" x="4630738" y="909638"/>
          <p14:tracePt t="64064" x="4652963" y="881063"/>
          <p14:tracePt t="64074" x="4687888" y="846138"/>
          <p14:tracePt t="64078" x="4694238" y="839788"/>
          <p14:tracePt t="64088" x="4708525" y="825500"/>
          <p14:tracePt t="64094" x="4743450" y="790575"/>
          <p14:tracePt t="64104" x="4778375" y="755650"/>
          <p14:tracePt t="64114" x="4841875" y="692150"/>
          <p14:tracePt t="64120" x="4862513" y="671513"/>
          <p14:tracePt t="64130" x="4897438" y="636588"/>
          <p14:tracePt t="64134" x="4932363" y="595313"/>
          <p14:tracePt t="64144" x="4967288" y="560388"/>
          <p14:tracePt t="64154" x="5002213" y="517525"/>
          <p14:tracePt t="64160" x="5008563" y="511175"/>
          <p14:tracePt t="64170" x="5022850" y="490538"/>
          <p14:tracePt t="64174" x="5022850" y="468313"/>
          <p14:tracePt t="64184" x="5022850" y="447675"/>
          <p14:tracePt t="64194" x="5022850" y="433388"/>
          <p14:tracePt t="64200" x="5022850" y="427038"/>
          <p14:tracePt t="64270" x="5016500" y="427038"/>
          <p14:tracePt t="64276" x="5016500" y="419100"/>
          <p14:tracePt t="64280" x="5008563" y="419100"/>
          <p14:tracePt t="64290" x="5002213" y="406400"/>
          <p14:tracePt t="64296" x="4987925" y="406400"/>
          <p14:tracePt t="64306" x="4981575" y="398463"/>
          <p14:tracePt t="64377" x="4973638" y="398463"/>
          <p14:tracePt t="64388" x="4967288" y="392113"/>
          <p14:tracePt t="64398" x="4953000" y="377825"/>
          <p14:tracePt t="64403" x="4953000" y="371475"/>
          <p14:tracePt t="64413" x="4938713" y="363538"/>
          <p14:tracePt t="64417" x="4926013" y="349250"/>
          <p14:tracePt t="64427" x="4911725" y="342900"/>
          <p14:tracePt t="64438" x="4903788" y="336550"/>
          <p14:tracePt t="64442" x="4897438" y="336550"/>
          <p14:tracePt t="64453" x="4897438" y="328613"/>
          <p14:tracePt t="64458" x="4883150" y="322263"/>
          <p14:tracePt t="64468" x="4883150" y="314325"/>
          <p14:tracePt t="77576" x="6057900" y="349250"/>
          <p14:tracePt t="77580" x="6057900" y="384175"/>
          <p14:tracePt t="77592" x="6057900" y="482600"/>
          <p14:tracePt t="77596" x="6065838" y="573088"/>
          <p14:tracePt t="77606" x="6072188" y="679450"/>
          <p14:tracePt t="77616" x="6094413" y="874713"/>
          <p14:tracePt t="77622" x="6094413" y="923925"/>
          <p14:tracePt t="77633" x="6094413" y="1035050"/>
          <p14:tracePt t="77637" x="6094413" y="1154113"/>
          <p14:tracePt t="77647" x="6094413" y="1295400"/>
          <p14:tracePt t="77657" x="6080125" y="1539875"/>
          <p14:tracePt t="77663" x="6080125" y="1581150"/>
          <p14:tracePt t="77673" x="6072188" y="1673225"/>
          <p14:tracePt t="77678" x="6072188" y="1763713"/>
          <p14:tracePt t="77687" x="6065838" y="1839913"/>
          <p14:tracePt t="77696" x="6065838" y="1966913"/>
          <p14:tracePt t="77702" x="6057900" y="1987550"/>
          <p14:tracePt t="77712" x="6057900" y="2057400"/>
          <p14:tracePt t="77718" x="6051550" y="2120900"/>
          <p14:tracePt t="77728" x="6045200" y="2176463"/>
          <p14:tracePt t="77738" x="6037263" y="2274888"/>
          <p14:tracePt t="77742" x="6030913" y="2281238"/>
          <p14:tracePt t="77752" x="6030913" y="2301875"/>
          <p14:tracePt t="77758" x="6030913" y="2316163"/>
          <p14:tracePt t="77768" x="6030913" y="2324100"/>
          <p14:tracePt t="77779" x="6022975" y="2336800"/>
          <p14:tracePt t="77799" x="6022975" y="2344738"/>
          <p14:tracePt t="77981" x="6022975" y="2336800"/>
          <p14:tracePt t="78641" x="6016625" y="2324100"/>
          <p14:tracePt t="78651" x="6010275" y="2309813"/>
          <p14:tracePt t="78657" x="6002338" y="2295525"/>
          <p14:tracePt t="78661" x="5981700" y="2252663"/>
          <p14:tracePt t="78671" x="5953125" y="2211388"/>
          <p14:tracePt t="78681" x="5870575" y="2106613"/>
          <p14:tracePt t="78686" x="5848350" y="2085975"/>
          <p14:tracePt t="78697" x="5799138" y="2028825"/>
          <p14:tracePt t="78701" x="5743575" y="1966913"/>
          <p14:tracePt t="78711" x="5694363" y="1897063"/>
          <p14:tracePt t="78721" x="5597525" y="1763713"/>
          <p14:tracePt t="78727" x="5575300" y="1720850"/>
          <p14:tracePt t="78737" x="5527675" y="1624013"/>
          <p14:tracePt t="78741" x="5478463" y="1519238"/>
          <p14:tracePt t="78752" x="5449888" y="1420813"/>
          <p14:tracePt t="78762" x="5400675" y="1231900"/>
          <p14:tracePt t="78766" x="5394325" y="1189038"/>
          <p14:tracePt t="78776" x="5386388" y="1092200"/>
          <p14:tracePt t="78783" x="5386388" y="993775"/>
          <p14:tracePt t="78792" x="5386388" y="930275"/>
          <p14:tracePt t="78802" x="5386388" y="895350"/>
          <p14:tracePt t="78806" x="5386388" y="889000"/>
          <p14:tracePt t="78816" x="5386388" y="881063"/>
          <p14:tracePt t="78822" x="5386388" y="874713"/>
          <p14:tracePt t="78922" x="5386388" y="868363"/>
          <p14:tracePt t="78938" x="5386388" y="854075"/>
          <p14:tracePt t="78942" x="5394325" y="833438"/>
          <p14:tracePt t="78953" x="5400675" y="798513"/>
          <p14:tracePt t="78962" x="5414963" y="735013"/>
          <p14:tracePt t="78968" x="5414963" y="714375"/>
          <p14:tracePt t="78978" x="5421313" y="665163"/>
          <p14:tracePt t="78984" x="5429250" y="601663"/>
          <p14:tracePt t="78994" x="5429250" y="546100"/>
          <p14:tracePt t="79005" x="5429250" y="476250"/>
          <p14:tracePt t="79008" x="5429250" y="461963"/>
          <p14:tracePt t="79018" x="5429250" y="441325"/>
          <p14:tracePt t="79024" x="5421313" y="427038"/>
          <p14:tracePt t="79034" x="5414963" y="412750"/>
          <p14:tracePt t="79044" x="5408613" y="384175"/>
          <p14:tracePt t="79059" x="5408613" y="377825"/>
          <p14:tracePt t="79065" x="5408613" y="371475"/>
          <p14:tracePt t="79075" x="5400675" y="363538"/>
          <p14:tracePt t="79088" x="5400675" y="357188"/>
          <p14:tracePt t="79372" x="5400675" y="349250"/>
          <p14:tracePt t="79382" x="5408613" y="349250"/>
          <p14:tracePt t="79386" x="5414963" y="342900"/>
          <p14:tracePt t="79396" x="5421313" y="336550"/>
          <p14:tracePt t="79402" x="5429250" y="328613"/>
          <p14:tracePt t="79412" x="5435600" y="322263"/>
          <p14:tracePt t="84860" x="5268913" y="322263"/>
          <p14:tracePt t="84870" x="5246688" y="336550"/>
          <p14:tracePt t="84880" x="5205413" y="357188"/>
          <p14:tracePt t="84887" x="5191125" y="363538"/>
          <p14:tracePt t="84896" x="5176838" y="363538"/>
          <p14:tracePt t="84900" x="5156200" y="371475"/>
          <p14:tracePt t="84911" x="5149850" y="371475"/>
          <p14:tracePt t="84923" x="5127625" y="371475"/>
          <p14:tracePt t="84927" x="5121275" y="371475"/>
          <p14:tracePt t="84936" x="5114925" y="371475"/>
          <p14:tracePt t="84950" x="5100638" y="371475"/>
          <p14:tracePt t="85012" x="5092700" y="371475"/>
          <p14:tracePt t="85033" x="5086350" y="363538"/>
          <p14:tracePt t="85043" x="5080000" y="363538"/>
          <p14:tracePt t="85052" x="5080000" y="357188"/>
          <p14:tracePt t="85056" x="5072063" y="357188"/>
          <p14:tracePt t="85082" x="5065713" y="357188"/>
          <p14:tracePt t="85108" x="5057775" y="357188"/>
          <p14:tracePt t="85122" x="5051425" y="357188"/>
          <p14:tracePt t="85138" x="5043488" y="349250"/>
          <p14:tracePt t="85142" x="5022850" y="342900"/>
          <p14:tracePt t="85152" x="5008563" y="342900"/>
          <p14:tracePt t="85162" x="4981575" y="336550"/>
          <p14:tracePt t="85168" x="4973638" y="336550"/>
          <p14:tracePt t="85178" x="4960938" y="336550"/>
          <p14:tracePt t="85184" x="4946650" y="336550"/>
          <p14:tracePt t="85194" x="4938713" y="336550"/>
          <p14:tracePt t="85210" x="4926013" y="336550"/>
          <p14:tracePt t="85221" x="4918075" y="336550"/>
          <p14:tracePt t="85224" x="4911725" y="336550"/>
          <p14:tracePt t="85234" x="4903788" y="328613"/>
          <p14:tracePt t="85240" x="4891088" y="328613"/>
          <p14:tracePt t="85254" x="4868863" y="322263"/>
          <p14:tracePt t="85261" x="4848225" y="322263"/>
          <p14:tracePt t="85275" x="4833938" y="322263"/>
          <p14:tracePt t="85281" x="4819650" y="322263"/>
          <p14:tracePt t="85291" x="4806950" y="322263"/>
          <p14:tracePt t="85297" x="4792663" y="328613"/>
          <p14:tracePt t="85309" x="4784725" y="328613"/>
          <p14:tracePt t="85317" x="4764088" y="336550"/>
          <p14:tracePt t="85325" x="4749800" y="336550"/>
          <p14:tracePt t="85333" x="4737100" y="336550"/>
          <p14:tracePt t="85337" x="4722813" y="336550"/>
          <p14:tracePt t="85346" x="4708525" y="336550"/>
          <p14:tracePt t="85356" x="4673600" y="336550"/>
          <p14:tracePt t="85362" x="4665663" y="336550"/>
          <p14:tracePt t="85373" x="4652963" y="336550"/>
          <p14:tracePt t="85376" x="4645025" y="336550"/>
          <p14:tracePt t="85386" x="4638675" y="336550"/>
          <p14:tracePt t="85433" x="4630738" y="336550"/>
          <p14:tracePt t="85533" x="4630738" y="328613"/>
          <p14:tracePt t="85539" x="4624388" y="328613"/>
          <p14:tracePt t="85549" x="4618038" y="322263"/>
          <p14:tracePt t="85559" x="4603750" y="314325"/>
          <p14:tracePt t="104864" x="5100638" y="336550"/>
          <p14:tracePt t="104869" x="5100638" y="363538"/>
          <p14:tracePt t="104880" x="5100638" y="447675"/>
          <p14:tracePt t="104883" x="5106988" y="531813"/>
          <p14:tracePt t="104894" x="5106988" y="622300"/>
          <p14:tracePt t="104904" x="5106988" y="804863"/>
          <p14:tracePt t="104910" x="5114925" y="846138"/>
          <p14:tracePt t="104920" x="5121275" y="944563"/>
          <p14:tracePt t="104926" x="5127625" y="1042988"/>
          <p14:tracePt t="104936" x="5141913" y="1141413"/>
          <p14:tracePt t="104946" x="5170488" y="1330325"/>
          <p14:tracePt t="104950" x="5176838" y="1371600"/>
          <p14:tracePt t="104960" x="5176838" y="1484313"/>
          <p14:tracePt t="104966" x="5170488" y="1714500"/>
          <p14:tracePt t="104976" x="5170488" y="1833563"/>
          <p14:tracePt t="104986" x="5162550" y="2043113"/>
          <p14:tracePt t="104990" x="5162550" y="2085975"/>
          <p14:tracePt t="105000" x="5162550" y="2170113"/>
          <p14:tracePt t="105005" x="5162550" y="2252663"/>
          <p14:tracePt t="105016" x="5162550" y="2351088"/>
          <p14:tracePt t="105026" x="5162550" y="2525713"/>
          <p14:tracePt t="105032" x="5162550" y="2560638"/>
          <p14:tracePt t="105043" x="5170488" y="2693988"/>
          <p14:tracePt t="105047" x="5170488" y="2806700"/>
          <p14:tracePt t="105058" x="5176838" y="2946400"/>
          <p14:tracePt t="105066" x="5176838" y="3176588"/>
          <p14:tracePt t="105072" x="5176838" y="3219450"/>
          <p14:tracePt t="105082" x="5191125" y="3316288"/>
          <p14:tracePt t="105087" x="5197475" y="3414713"/>
          <p14:tracePt t="105096" x="5211763" y="3498850"/>
          <p14:tracePt t="105106" x="5219700" y="3687763"/>
          <p14:tracePt t="105112" x="5226050" y="3722688"/>
          <p14:tracePt t="105122" x="5232400" y="3827463"/>
          <p14:tracePt t="105126" x="5232400" y="3967163"/>
          <p14:tracePt t="105137" x="5232400" y="4073525"/>
          <p14:tracePt t="105149" x="5232400" y="4324350"/>
          <p14:tracePt t="105152" x="5232400" y="4381500"/>
          <p14:tracePt t="105162" x="5226050" y="4533900"/>
          <p14:tracePt t="105168" x="5226050" y="4687888"/>
          <p14:tracePt t="105178" x="5211763" y="4849813"/>
          <p14:tracePt t="105188" x="5211763" y="5114925"/>
          <p14:tracePt t="105192" x="5205413" y="5164138"/>
          <p14:tracePt t="105203" x="5205413" y="5262563"/>
          <p14:tracePt t="105208" x="5205413" y="5367338"/>
          <p14:tracePt t="105218" x="5211763" y="5457825"/>
          <p14:tracePt t="105228" x="5232400" y="5619750"/>
          <p14:tracePt t="105232" x="5240338" y="5661025"/>
          <p14:tracePt t="105243" x="5254625" y="5730875"/>
          <p14:tracePt t="105256" x="5260975" y="5808663"/>
          <p14:tracePt t="105258" x="5289550" y="5884863"/>
          <p14:tracePt t="105268" x="5330825" y="6053138"/>
          <p14:tracePt t="105274" x="5345113" y="6096000"/>
          <p14:tracePt t="105285" x="5373688" y="6186488"/>
          <p14:tracePt t="105289" x="5408613" y="6270625"/>
          <p14:tracePt t="105298" x="5443538" y="6340475"/>
          <p14:tracePt t="105308" x="5505450" y="6480175"/>
          <p14:tracePt t="105318" x="5534025" y="6529388"/>
          <p14:tracePt t="105324" x="5548313" y="6535738"/>
          <p14:tracePt t="105328" x="5562600" y="6564313"/>
          <p14:tracePt t="105337" x="5589588" y="6599238"/>
          <p14:tracePt t="105348" x="5632450" y="6648450"/>
          <p14:tracePt t="105354" x="5645150" y="6662738"/>
          <p14:tracePt t="105364" x="5673725" y="6689725"/>
          <p14:tracePt t="105370" x="5708650" y="6718300"/>
          <p14:tracePt t="105380" x="5757863" y="6753225"/>
          <p14:tracePt t="105390" x="5827713" y="6794500"/>
          <p14:tracePt t="105394" x="5848350" y="6802438"/>
          <p14:tracePt t="105405" x="5905500" y="6823075"/>
          <p14:tracePt t="105411" x="5940425" y="6837363"/>
          <p14:tracePt t="105423" x="5981700" y="6851650"/>
          <p14:tracePt t="105672" x="6164263" y="6851650"/>
          <p14:tracePt t="105692" x="6170613" y="6843713"/>
          <p14:tracePt t="105702" x="6176963" y="6843713"/>
          <p14:tracePt t="105712" x="6184900" y="6823075"/>
          <p14:tracePt t="105718" x="6184900" y="6816725"/>
          <p14:tracePt t="105728" x="6191250" y="6808788"/>
          <p14:tracePt t="105732" x="6191250" y="6794500"/>
          <p14:tracePt t="105742" x="6191250" y="6781800"/>
          <p14:tracePt t="105752" x="6191250" y="6753225"/>
          <p14:tracePt t="105758" x="6191250" y="6745288"/>
          <p14:tracePt t="105768" x="6191250" y="6732588"/>
          <p14:tracePt t="105773" x="6191250" y="6724650"/>
          <p14:tracePt t="105783" x="6191250" y="6718300"/>
          <p14:tracePt t="105792" x="6184900" y="6704013"/>
          <p14:tracePt t="105798" x="6184900" y="6697663"/>
          <p14:tracePt t="105808" x="6170613" y="6689725"/>
          <p14:tracePt t="105812" x="6164263" y="6675438"/>
          <p14:tracePt t="105822" x="6149975" y="6669088"/>
          <p14:tracePt t="105832" x="6135688" y="6654800"/>
          <p14:tracePt t="105839" x="6129338" y="6654800"/>
          <p14:tracePt t="105848" x="6115050" y="6640513"/>
          <p14:tracePt t="105854" x="6100763" y="6634163"/>
          <p14:tracePt t="105864" x="6094413" y="6634163"/>
          <p14:tracePt t="105874" x="6065838" y="6619875"/>
          <p14:tracePt t="105878" x="6057900" y="6619875"/>
          <p14:tracePt t="105889" x="6045200" y="6619875"/>
          <p14:tracePt t="105894" x="6030913" y="6613525"/>
          <p14:tracePt t="105904" x="6022975" y="6613525"/>
          <p14:tracePt t="105914" x="6002338" y="6613525"/>
          <p14:tracePt t="105918" x="5995988" y="6613525"/>
          <p14:tracePt t="105928" x="5988050" y="6613525"/>
          <p14:tracePt t="105934" x="5981700" y="6613525"/>
          <p14:tracePt t="105944" x="5967413" y="6613525"/>
          <p14:tracePt t="105956" x="5961063" y="6613525"/>
          <p14:tracePt t="105961" x="5953125" y="6613525"/>
          <p14:tracePt t="105975" x="5946775" y="6613525"/>
          <p14:tracePt t="105994" x="5940425" y="6613525"/>
          <p14:tracePt t="106010" x="5932488" y="6613525"/>
          <p14:tracePt t="106024" x="5926138" y="6613525"/>
          <p14:tracePt t="106050" x="5926138" y="6619875"/>
          <p14:tracePt t="106066" x="5926138" y="6627813"/>
          <p14:tracePt t="106076" x="5926138" y="6634163"/>
          <p14:tracePt t="106090" x="5926138" y="6640513"/>
          <p14:tracePt t="106096" x="5926138" y="6648450"/>
          <p14:tracePt t="106106" x="5926138" y="6654800"/>
          <p14:tracePt t="106116" x="5926138" y="6662738"/>
          <p14:tracePt t="106120" x="5926138" y="6669088"/>
          <p14:tracePt t="106130" x="5932488" y="6669088"/>
          <p14:tracePt t="106136" x="5932488" y="6675438"/>
          <p14:tracePt t="106146" x="5940425" y="6683375"/>
          <p14:tracePt t="106156" x="5946775" y="6689725"/>
          <p14:tracePt t="106170" x="5953125" y="6697663"/>
          <p14:tracePt t="106186" x="5961063" y="6704013"/>
          <p14:tracePt t="106196" x="5967413" y="6710363"/>
          <p14:tracePt t="106202" x="5975350" y="6710363"/>
          <p14:tracePt t="106216" x="5988050" y="6710363"/>
          <p14:tracePt t="106226" x="6002338" y="6718300"/>
          <p14:tracePt t="106237" x="6016625" y="6732588"/>
          <p14:tracePt t="106242" x="6022975" y="6732588"/>
          <p14:tracePt t="106256" x="6051550" y="6732588"/>
          <p14:tracePt t="106267" x="6057900" y="6732588"/>
          <p14:tracePt t="106277" x="6065838" y="6732588"/>
          <p14:tracePt t="106286" x="6072188" y="6732588"/>
          <p14:tracePt t="106298" x="6080125" y="6732588"/>
          <p14:tracePt t="106308" x="6080125" y="6724650"/>
          <p14:tracePt t="106318" x="6094413" y="6718300"/>
          <p14:tracePt t="106333" x="6094413" y="6710363"/>
          <p14:tracePt t="106341" x="6094413" y="6704013"/>
          <p14:tracePt t="106359" x="6094413" y="6689725"/>
          <p14:tracePt t="106369" x="6094413" y="6683375"/>
          <p14:tracePt t="106379" x="6094413" y="6675438"/>
          <p14:tracePt t="106391" x="6086475" y="6662738"/>
          <p14:tracePt t="106399" x="6080125" y="6640513"/>
          <p14:tracePt t="106402" x="6072188" y="6634163"/>
          <p14:tracePt t="106415" x="6065838" y="6619875"/>
          <p14:tracePt t="106419" x="6057900" y="6613525"/>
          <p14:tracePt t="106428" x="6051550" y="6605588"/>
          <p14:tracePt t="106439" x="6030913" y="6584950"/>
          <p14:tracePt t="106454" x="6016625" y="6570663"/>
          <p14:tracePt t="106458" x="6010275" y="6564313"/>
          <p14:tracePt t="106468" x="5995988" y="6550025"/>
          <p14:tracePt t="106478" x="5981700" y="6535738"/>
          <p14:tracePt t="106484" x="5975350" y="6535738"/>
          <p14:tracePt t="106494" x="5967413" y="6535738"/>
          <p14:tracePt t="106509" x="5961063" y="6529388"/>
          <p14:tracePt t="106540" x="5953125" y="6529388"/>
          <p14:tracePt t="106560" x="5946775" y="6529388"/>
          <p14:tracePt t="106564" x="5940425" y="6529388"/>
          <p14:tracePt t="106574" x="5932488" y="6529388"/>
          <p14:tracePt t="106590" x="5918200" y="6529388"/>
          <p14:tracePt t="106600" x="5918200" y="6543675"/>
          <p14:tracePt t="106604" x="5911850" y="6543675"/>
          <p14:tracePt t="106614" x="5905500" y="6556375"/>
          <p14:tracePt t="106630" x="5905500" y="6564313"/>
          <p14:tracePt t="106640" x="5905500" y="6578600"/>
          <p14:tracePt t="106656" x="5905500" y="6584950"/>
          <p14:tracePt t="106660" x="5905500" y="6599238"/>
          <p14:tracePt t="106670" x="5905500" y="6605588"/>
          <p14:tracePt t="106680" x="5905500" y="6619875"/>
          <p14:tracePt t="106686" x="5911850" y="6619875"/>
          <p14:tracePt t="106696" x="5918200" y="6627813"/>
          <p14:tracePt t="106700" x="5918200" y="6634163"/>
          <p14:tracePt t="106710" x="5926138" y="6640513"/>
          <p14:tracePt t="106721" x="5932488" y="6640513"/>
          <p14:tracePt t="106726" x="5940425" y="6648450"/>
          <p14:tracePt t="106740" x="5946775" y="6648450"/>
          <p14:tracePt t="106752" x="5967413" y="6654800"/>
          <p14:tracePt t="106762" x="5981700" y="6654800"/>
          <p14:tracePt t="106776" x="5995988" y="6654800"/>
          <p14:tracePt t="106782" x="6002338" y="6654800"/>
          <p14:tracePt t="106792" x="6016625" y="6654800"/>
          <p14:tracePt t="106802" x="6030913" y="6654800"/>
          <p14:tracePt t="106806" x="6037263" y="6654800"/>
          <p14:tracePt t="106816" x="6045200" y="6654800"/>
          <p14:tracePt t="106842" x="6051550" y="6654800"/>
          <p14:tracePt t="106862" x="6051550" y="6648450"/>
          <p14:tracePt t="107336" x="6057900" y="6648450"/>
          <p14:tracePt t="107366" x="6065838" y="6648450"/>
          <p14:tracePt t="107432" x="6065838" y="6640513"/>
          <p14:tracePt t="107463" x="6065838" y="6634163"/>
          <p14:tracePt t="107502" x="6065838" y="6627813"/>
          <p14:tracePt t="107518" x="6065838" y="6619875"/>
          <p14:tracePt t="107543" x="6065838" y="6613525"/>
          <p14:tracePt t="107625" x="6065838" y="6605588"/>
          <p14:tracePt t="107644" x="6057900" y="6599238"/>
          <p14:tracePt t="107654" x="6051550" y="6584950"/>
          <p14:tracePt t="107664" x="6037263" y="6570663"/>
          <p14:tracePt t="107668" x="6037263" y="6564313"/>
          <p14:tracePt t="107680" x="6030913" y="6556375"/>
          <p14:tracePt t="107684" x="6022975" y="6543675"/>
          <p14:tracePt t="107694" x="6010275" y="6529388"/>
          <p14:tracePt t="107704" x="5995988" y="6508750"/>
          <p14:tracePt t="107710" x="5988050" y="6500813"/>
          <p14:tracePt t="107721" x="5975350" y="6473825"/>
          <p14:tracePt t="107725" x="5946775" y="6451600"/>
          <p14:tracePt t="107734" x="5918200" y="6424613"/>
          <p14:tracePt t="107744" x="5883275" y="6389688"/>
          <p14:tracePt t="107750" x="5883275" y="6381750"/>
          <p14:tracePt t="107760" x="5870575" y="6367463"/>
          <p14:tracePt t="107764" x="5856288" y="6361113"/>
          <p14:tracePt t="107774" x="5848350" y="6346825"/>
          <p14:tracePt t="107784" x="5834063" y="6332538"/>
          <p14:tracePt t="107800" x="5821363" y="6319838"/>
          <p14:tracePt t="107806" x="5807075" y="6297613"/>
          <p14:tracePt t="107816" x="5786438" y="6276975"/>
          <p14:tracePt t="107826" x="5751513" y="6235700"/>
          <p14:tracePt t="107831" x="5751513" y="6227763"/>
          <p14:tracePt t="107842" x="5737225" y="6213475"/>
          <p14:tracePt t="107847" x="5729288" y="6207125"/>
          <p14:tracePt t="107859" x="5722938" y="6200775"/>
          <p14:tracePt t="107868" x="5716588" y="6186488"/>
          <p14:tracePt t="107871" x="5716588" y="6178550"/>
          <p14:tracePt t="107880" x="5702300" y="6165850"/>
          <p14:tracePt t="107886" x="5702300" y="6157913"/>
          <p14:tracePt t="107896" x="5688013" y="6137275"/>
          <p14:tracePt t="107906" x="5659438" y="6102350"/>
          <p14:tracePt t="107922" x="5653088" y="6088063"/>
          <p14:tracePt t="107926" x="5645150" y="6067425"/>
          <p14:tracePt t="107947" x="5638800" y="6059488"/>
          <p14:tracePt t="107972" x="5638800" y="6053138"/>
          <p14:tracePt t="108006" x="5638800" y="6046788"/>
          <p14:tracePt t="108016" x="5638800" y="6038850"/>
          <p14:tracePt t="108032" x="5638800" y="6032500"/>
          <p14:tracePt t="108049" x="5638800" y="6024563"/>
          <p14:tracePt t="108059" x="5638800" y="6018213"/>
          <p14:tracePt t="108069" x="5638800" y="5997575"/>
          <p14:tracePt t="108073" x="5638800" y="5989638"/>
          <p14:tracePt t="108083" x="5638800" y="5969000"/>
          <p14:tracePt t="108088" x="5638800" y="5942013"/>
          <p14:tracePt t="108098" x="5638800" y="5913438"/>
          <p14:tracePt t="108108" x="5618163" y="5835650"/>
          <p14:tracePt t="108112" x="5597525" y="5815013"/>
          <p14:tracePt t="108122" x="5562600" y="5745163"/>
          <p14:tracePt t="108128" x="5505450" y="5675313"/>
          <p14:tracePt t="108138" x="5470525" y="5605463"/>
          <p14:tracePt t="108148" x="5330825" y="5430838"/>
          <p14:tracePt t="108154" x="5289550" y="5381625"/>
          <p14:tracePt t="108164" x="5162550" y="5283200"/>
          <p14:tracePt t="108168" x="4953000" y="5129213"/>
          <p14:tracePt t="108178" x="4673600" y="4968875"/>
          <p14:tracePt t="108188" x="4121150" y="4737100"/>
          <p14:tracePt t="108194" x="4016375" y="4695825"/>
          <p14:tracePt t="108204" x="3673475" y="4556125"/>
          <p14:tracePt t="108208" x="3336925" y="4408488"/>
          <p14:tracePt t="108218" x="3014663" y="4297363"/>
          <p14:tracePt t="108228" x="2386013" y="4030663"/>
          <p14:tracePt t="108235" x="2308225" y="4002088"/>
          <p14:tracePt t="108244" x="2133600" y="3919538"/>
          <p14:tracePt t="108257" x="1952625" y="3827463"/>
          <p14:tracePt t="108261" x="1903413" y="3800475"/>
          <p14:tracePt t="108271" x="1644650" y="3646488"/>
          <p14:tracePt t="108276" x="1616075" y="3624263"/>
          <p14:tracePt t="108286" x="1552575" y="3568700"/>
          <p14:tracePt t="108292" x="1504950" y="3519488"/>
          <p14:tracePt t="108300" x="1447800" y="3414713"/>
          <p14:tracePt t="108310" x="1328738" y="2925763"/>
          <p14:tracePt t="108314" x="1301750" y="2778125"/>
          <p14:tracePt t="108324" x="1209675" y="2309813"/>
          <p14:tracePt t="108330" x="1154113" y="1827213"/>
          <p14:tracePt t="108340" x="1084263" y="1385888"/>
          <p14:tracePt t="108350" x="993775" y="804863"/>
          <p14:tracePt t="108354" x="979488" y="727075"/>
          <p14:tracePt t="108364" x="944563" y="566738"/>
          <p14:tracePt t="108370" x="909638" y="433388"/>
          <p14:tracePt t="108380" x="860425" y="314325"/>
          <p14:tracePt t="108390" x="755650" y="63500"/>
          <p14:tracePt t="108396" x="735013" y="63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2735A-372E-754E-A5A9-6A1E1E1D3CAB}"/>
              </a:ext>
            </a:extLst>
          </p:cNvPr>
          <p:cNvSpPr>
            <a:spLocks noGrp="1"/>
          </p:cNvSpPr>
          <p:nvPr>
            <p:ph type="sldNum" sz="quarter" idx="12"/>
          </p:nvPr>
        </p:nvSpPr>
        <p:spPr/>
        <p:txBody>
          <a:bodyPr/>
          <a:lstStyle/>
          <a:p>
            <a:fld id="{AABFF9DA-2577-3447-9DFE-17137E505E19}" type="slidenum">
              <a:rPr lang="en-US" smtClean="0"/>
              <a:t>17</a:t>
            </a:fld>
            <a:endParaRPr lang="en-US"/>
          </a:p>
        </p:txBody>
      </p:sp>
      <p:sp>
        <p:nvSpPr>
          <p:cNvPr id="5" name="Title 1">
            <a:extLst>
              <a:ext uri="{FF2B5EF4-FFF2-40B4-BE49-F238E27FC236}">
                <a16:creationId xmlns:a16="http://schemas.microsoft.com/office/drawing/2014/main" id="{B146CDE8-CA74-4866-A945-34C7AFDC049A}"/>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APPENDIX - PHENOTYPES</a:t>
            </a:r>
            <a:endParaRPr lang="en-US" sz="2400" b="1" dirty="0">
              <a:solidFill>
                <a:srgbClr val="800000"/>
              </a:solidFill>
              <a:latin typeface="Constantia"/>
              <a:cs typeface="Constantia"/>
            </a:endParaRPr>
          </a:p>
        </p:txBody>
      </p:sp>
      <p:sp>
        <p:nvSpPr>
          <p:cNvPr id="6" name="TextBox 5">
            <a:extLst>
              <a:ext uri="{FF2B5EF4-FFF2-40B4-BE49-F238E27FC236}">
                <a16:creationId xmlns:a16="http://schemas.microsoft.com/office/drawing/2014/main" id="{908EA3C6-531C-46EE-B8F7-D223FAE2F31A}"/>
              </a:ext>
            </a:extLst>
          </p:cNvPr>
          <p:cNvSpPr txBox="1"/>
          <p:nvPr/>
        </p:nvSpPr>
        <p:spPr>
          <a:xfrm>
            <a:off x="9276350" y="4146914"/>
            <a:ext cx="497305" cy="369332"/>
          </a:xfrm>
          <a:prstGeom prst="rect">
            <a:avLst/>
          </a:prstGeom>
          <a:noFill/>
        </p:spPr>
        <p:txBody>
          <a:bodyPr wrap="square" rtlCol="0">
            <a:spAutoFit/>
          </a:bodyPr>
          <a:lstStyle/>
          <a:p>
            <a:r>
              <a:rPr lang="en-GB" dirty="0">
                <a:latin typeface="Constantia" panose="02030602050306030303" pitchFamily="18" charset="0"/>
              </a:rPr>
              <a:t>*</a:t>
            </a:r>
          </a:p>
        </p:txBody>
      </p:sp>
      <p:pic>
        <p:nvPicPr>
          <p:cNvPr id="11" name="Picture 10" descr="Calendar&#10;&#10;Description automatically generated">
            <a:extLst>
              <a:ext uri="{FF2B5EF4-FFF2-40B4-BE49-F238E27FC236}">
                <a16:creationId xmlns:a16="http://schemas.microsoft.com/office/drawing/2014/main" id="{745827DD-FC90-466D-875A-5A23671EA50C}"/>
              </a:ext>
            </a:extLst>
          </p:cNvPr>
          <p:cNvPicPr>
            <a:picLocks noChangeAspect="1"/>
          </p:cNvPicPr>
          <p:nvPr/>
        </p:nvPicPr>
        <p:blipFill>
          <a:blip r:embed="rId3"/>
          <a:stretch>
            <a:fillRect/>
          </a:stretch>
        </p:blipFill>
        <p:spPr>
          <a:xfrm>
            <a:off x="2496664" y="1220364"/>
            <a:ext cx="7333911" cy="5318549"/>
          </a:xfrm>
          <a:prstGeom prst="rect">
            <a:avLst/>
          </a:prstGeom>
        </p:spPr>
      </p:pic>
    </p:spTree>
    <p:extLst>
      <p:ext uri="{BB962C8B-B14F-4D97-AF65-F5344CB8AC3E}">
        <p14:creationId xmlns:p14="http://schemas.microsoft.com/office/powerpoint/2010/main" val="1560887816"/>
      </p:ext>
    </p:extLst>
  </p:cSld>
  <p:clrMapOvr>
    <a:masterClrMapping/>
  </p:clrMapOvr>
  <mc:AlternateContent xmlns:mc="http://schemas.openxmlformats.org/markup-compatibility/2006" xmlns:p14="http://schemas.microsoft.com/office/powerpoint/2010/main">
    <mc:Choice Requires="p14">
      <p:transition spd="slow" p14:dur="2000" advTm="110067"/>
    </mc:Choice>
    <mc:Fallback xmlns="">
      <p:transition spd="slow" advTm="110067"/>
    </mc:Fallback>
  </mc:AlternateContent>
  <p:extLst>
    <p:ext uri="{3A86A75C-4F4B-4683-9AE1-C65F6400EC91}">
      <p14:laserTraceLst xmlns:p14="http://schemas.microsoft.com/office/powerpoint/2010/main">
        <p14:tracePtLst>
          <p14:tracePt t="17166" x="3994150" y="342900"/>
          <p14:tracePt t="17170" x="3987800" y="371475"/>
          <p14:tracePt t="17181" x="3946525" y="441325"/>
          <p14:tracePt t="17187" x="3903663" y="503238"/>
          <p14:tracePt t="17197" x="3868738" y="566738"/>
          <p14:tracePt t="17207" x="3805238" y="685800"/>
          <p14:tracePt t="17213" x="3798888" y="714375"/>
          <p14:tracePt t="17224" x="3763963" y="784225"/>
          <p14:tracePt t="17227" x="3735388" y="854075"/>
          <p14:tracePt t="17236" x="3708400" y="909638"/>
          <p14:tracePt t="17248" x="3679825" y="993775"/>
          <p14:tracePt t="17252" x="3679825" y="1014413"/>
          <p14:tracePt t="17262" x="3665538" y="1049338"/>
          <p14:tracePt t="17266" x="3651250" y="1092200"/>
          <p14:tracePt t="17276" x="3644900" y="1119188"/>
          <p14:tracePt t="17286" x="3638550" y="1176338"/>
          <p14:tracePt t="17292" x="3638550" y="1182688"/>
          <p14:tracePt t="17302" x="3630613" y="1211263"/>
          <p14:tracePt t="17309" x="3624263" y="1246188"/>
          <p14:tracePt t="17318" x="3624263" y="1266825"/>
          <p14:tracePt t="17328" x="3616325" y="1316038"/>
          <p14:tracePt t="17332" x="3609975" y="1330325"/>
          <p14:tracePt t="17343" x="3603625" y="1350963"/>
          <p14:tracePt t="17350" x="3595688" y="1377950"/>
          <p14:tracePt t="17359" x="3589338" y="1412875"/>
          <p14:tracePt t="17369" x="3575050" y="1455738"/>
          <p14:tracePt t="17373" x="3575050" y="1462088"/>
          <p14:tracePt t="17384" x="3575050" y="1476375"/>
          <p14:tracePt t="17389" x="3568700" y="1490663"/>
          <p14:tracePt t="17399" x="3560763" y="1504950"/>
          <p14:tracePt t="17408" x="3560763" y="1519238"/>
          <p14:tracePt t="17424" x="3560763" y="1525588"/>
          <p14:tracePt t="17478" x="3560763" y="1531938"/>
          <p14:tracePt t="17494" x="3554413" y="1531938"/>
          <p14:tracePt t="17900" x="3546475" y="1531938"/>
          <p14:tracePt t="17908" x="3498850" y="1511300"/>
          <p14:tracePt t="17912" x="3484563" y="1504950"/>
          <p14:tracePt t="17923" x="3449638" y="1504950"/>
          <p14:tracePt t="17928" x="3386138" y="1484313"/>
          <p14:tracePt t="17938" x="3309938" y="1470025"/>
          <p14:tracePt t="17948" x="3162300" y="1441450"/>
          <p14:tracePt t="17952" x="3127375" y="1441450"/>
          <p14:tracePt t="17962" x="3022600" y="1427163"/>
          <p14:tracePt t="17968" x="2932113" y="1420813"/>
          <p14:tracePt t="17978" x="2813050" y="1412875"/>
          <p14:tracePt t="17988" x="2566988" y="1412875"/>
          <p14:tracePt t="17992" x="2511425" y="1412875"/>
          <p14:tracePt t="18004" x="2392363" y="1412875"/>
          <p14:tracePt t="18008" x="2266950" y="1441450"/>
          <p14:tracePt t="18019" x="2133600" y="1470025"/>
          <p14:tracePt t="18029" x="1868488" y="1546225"/>
          <p14:tracePt t="18034" x="1825625" y="1560513"/>
          <p14:tracePt t="18044" x="1714500" y="1601788"/>
          <p14:tracePt t="18048" x="1609725" y="1644650"/>
          <p14:tracePt t="18058" x="1531938" y="1700213"/>
          <p14:tracePt t="18068" x="1398588" y="1798638"/>
          <p14:tracePt t="18074" x="1377950" y="1812925"/>
          <p14:tracePt t="18085" x="1308100" y="1868488"/>
          <p14:tracePt t="18088" x="1244600" y="1909763"/>
          <p14:tracePt t="18099" x="1189038" y="1958975"/>
          <p14:tracePt t="18112" x="1112838" y="2028825"/>
          <p14:tracePt t="18114" x="1090613" y="2051050"/>
          <p14:tracePt t="18124" x="1049338" y="2085975"/>
          <p14:tracePt t="18130" x="1014413" y="2133600"/>
          <p14:tracePt t="18140" x="973138" y="2190750"/>
          <p14:tracePt t="18150" x="889000" y="2295525"/>
          <p14:tracePt t="18154" x="874713" y="2316163"/>
          <p14:tracePt t="18164" x="839788" y="2386013"/>
          <p14:tracePt t="18170" x="796925" y="2449513"/>
          <p14:tracePt t="18180" x="755650" y="2603500"/>
          <p14:tracePt t="18190" x="700088" y="2792413"/>
          <p14:tracePt t="18194" x="692150" y="2827338"/>
          <p14:tracePt t="18204" x="677863" y="2925763"/>
          <p14:tracePt t="18210" x="657225" y="3016250"/>
          <p14:tracePt t="18220" x="650875" y="3100388"/>
          <p14:tracePt t="18231" x="622300" y="3260725"/>
          <p14:tracePt t="18237" x="622300" y="3303588"/>
          <p14:tracePt t="18249" x="608013" y="3387725"/>
          <p14:tracePt t="18250" x="601663" y="3478213"/>
          <p14:tracePt t="18260" x="601663" y="3562350"/>
          <p14:tracePt t="18270" x="601663" y="3702050"/>
          <p14:tracePt t="18276" x="601663" y="3730625"/>
          <p14:tracePt t="18286" x="601663" y="3800475"/>
          <p14:tracePt t="18290" x="601663" y="3862388"/>
          <p14:tracePt t="18301" x="601663" y="3940175"/>
          <p14:tracePt t="18311" x="601663" y="4065588"/>
          <p14:tracePt t="18317" x="601663" y="4094163"/>
          <p14:tracePt t="18326" x="601663" y="4164013"/>
          <p14:tracePt t="18330" x="608013" y="4227513"/>
          <p14:tracePt t="18340" x="615950" y="4303713"/>
          <p14:tracePt t="18352" x="630238" y="4437063"/>
          <p14:tracePt t="18356" x="630238" y="4464050"/>
          <p14:tracePt t="18366" x="650875" y="4556125"/>
          <p14:tracePt t="18372" x="657225" y="4625975"/>
          <p14:tracePt t="18382" x="665163" y="4695825"/>
          <p14:tracePt t="18392" x="671513" y="4800600"/>
          <p14:tracePt t="18396" x="677863" y="4821238"/>
          <p14:tracePt t="18406" x="677863" y="4864100"/>
          <p14:tracePt t="18412" x="692150" y="4899025"/>
          <p14:tracePt t="18422" x="700088" y="4940300"/>
          <p14:tracePt t="18433" x="720725" y="4995863"/>
          <p14:tracePt t="18436" x="735013" y="5024438"/>
          <p14:tracePt t="18446" x="755650" y="5045075"/>
          <p14:tracePt t="18452" x="755650" y="5059363"/>
          <p14:tracePt t="18463" x="769938" y="5080000"/>
          <p14:tracePt t="18473" x="790575" y="5108575"/>
          <p14:tracePt t="18488" x="796925" y="5122863"/>
          <p14:tracePt t="18492" x="811213" y="5137150"/>
          <p14:tracePt t="18502" x="825500" y="5149850"/>
          <p14:tracePt t="18512" x="860425" y="5184775"/>
          <p14:tracePt t="18518" x="874713" y="5199063"/>
          <p14:tracePt t="18528" x="895350" y="5213350"/>
          <p14:tracePt t="18532" x="930275" y="5241925"/>
          <p14:tracePt t="18542" x="973138" y="5268913"/>
          <p14:tracePt t="18552" x="1049338" y="5311775"/>
          <p14:tracePt t="18558" x="1063625" y="5318125"/>
          <p14:tracePt t="18568" x="1112838" y="5338763"/>
          <p14:tracePt t="18574" x="1174750" y="5360988"/>
          <p14:tracePt t="18584" x="1231900" y="5387975"/>
          <p14:tracePt t="18594" x="1343025" y="5430838"/>
          <p14:tracePt t="18598" x="1371600" y="5445125"/>
          <p14:tracePt t="18608" x="1433513" y="5472113"/>
          <p14:tracePt t="18615" x="1497013" y="5500688"/>
          <p14:tracePt t="18624" x="1546225" y="5521325"/>
          <p14:tracePt t="18634" x="1644650" y="5549900"/>
          <p14:tracePt t="18638" x="1665288" y="5556250"/>
          <p14:tracePt t="18648" x="1720850" y="5576888"/>
          <p14:tracePt t="18654" x="1784350" y="5584825"/>
          <p14:tracePt t="18664" x="1839913" y="5599113"/>
          <p14:tracePt t="18674" x="1930400" y="5605463"/>
          <p14:tracePt t="18678" x="1952625" y="5611813"/>
          <p14:tracePt t="18690" x="2000250" y="5611813"/>
          <p14:tracePt t="18694" x="2049463" y="5619750"/>
          <p14:tracePt t="18704" x="2133600" y="5634038"/>
          <p14:tracePt t="18714" x="2238375" y="5654675"/>
          <p14:tracePt t="18720" x="2259013" y="5654675"/>
          <p14:tracePt t="18730" x="2308225" y="5661025"/>
          <p14:tracePt t="18734" x="2365375" y="5668963"/>
          <p14:tracePt t="18744" x="2406650" y="5668963"/>
          <p14:tracePt t="18754" x="2482850" y="5681663"/>
          <p14:tracePt t="18760" x="2497138" y="5681663"/>
          <p14:tracePt t="18770" x="2532063" y="5681663"/>
          <p14:tracePt t="18774" x="2574925" y="5689600"/>
          <p14:tracePt t="18784" x="2616200" y="5689600"/>
          <p14:tracePt t="18794" x="2693988" y="5689600"/>
          <p14:tracePt t="18800" x="2714625" y="5689600"/>
          <p14:tracePt t="18810" x="2763838" y="5689600"/>
          <p14:tracePt t="18816" x="2819400" y="5689600"/>
          <p14:tracePt t="18826" x="2874963" y="5689600"/>
          <p14:tracePt t="18837" x="2952750" y="5689600"/>
          <p14:tracePt t="18841" x="2959100" y="5689600"/>
          <p14:tracePt t="18851" x="2979738" y="5689600"/>
          <p14:tracePt t="18857" x="2994025" y="5689600"/>
          <p14:tracePt t="18868" x="3008313" y="5689600"/>
          <p14:tracePt t="18878" x="3022600" y="5689600"/>
          <p14:tracePt t="18891" x="3028950" y="5689600"/>
          <p14:tracePt t="18897" x="3036888" y="5689600"/>
          <p14:tracePt t="18907" x="3049588" y="5681663"/>
          <p14:tracePt t="18918" x="3063875" y="5681663"/>
          <p14:tracePt t="18926" x="3071813" y="5681663"/>
          <p14:tracePt t="18936" x="3078163" y="5681663"/>
          <p14:tracePt t="21474" x="3078163" y="5675313"/>
          <p14:tracePt t="21484" x="3078163" y="5661025"/>
          <p14:tracePt t="21494" x="3078163" y="5619750"/>
          <p14:tracePt t="21498" x="3078163" y="5605463"/>
          <p14:tracePt t="21509" x="3071813" y="5570538"/>
          <p14:tracePt t="21515" x="3057525" y="5521325"/>
          <p14:tracePt t="21524" x="3043238" y="5457825"/>
          <p14:tracePt t="21534" x="3014663" y="5373688"/>
          <p14:tracePt t="21538" x="3008313" y="5353050"/>
          <p14:tracePt t="21548" x="3001963" y="5311775"/>
          <p14:tracePt t="21554" x="2987675" y="5262563"/>
          <p14:tracePt t="21564" x="2973388" y="5219700"/>
          <p14:tracePt t="21574" x="2952750" y="5149850"/>
          <p14:tracePt t="21585" x="2944813" y="5114925"/>
          <p14:tracePt t="21591" x="2944813" y="5102225"/>
          <p14:tracePt t="21596" x="2932113" y="5059363"/>
          <p14:tracePt t="21604" x="2924175" y="5010150"/>
          <p14:tracePt t="21614" x="2903538" y="4926013"/>
          <p14:tracePt t="21620" x="2897188" y="4899025"/>
          <p14:tracePt t="21630" x="2874963" y="4841875"/>
          <p14:tracePt t="21634" x="2840038" y="4786313"/>
          <p14:tracePt t="21644" x="2813050" y="4716463"/>
          <p14:tracePt t="21654" x="2770188" y="4605338"/>
          <p14:tracePt t="21660" x="2755900" y="4583113"/>
          <p14:tracePt t="21670" x="2749550" y="4541838"/>
          <p14:tracePt t="21674" x="2743200" y="4513263"/>
          <p14:tracePt t="21687" x="2735263" y="4478338"/>
          <p14:tracePt t="21696" x="2728913" y="4352925"/>
          <p14:tracePt t="21701" x="2728913" y="4297363"/>
          <p14:tracePt t="21711" x="2728913" y="4191000"/>
          <p14:tracePt t="21717" x="2728913" y="4121150"/>
          <p14:tracePt t="21727" x="2728913" y="4051300"/>
          <p14:tracePt t="21736" x="2743200" y="3919538"/>
          <p14:tracePt t="21741" x="2743200" y="3897313"/>
          <p14:tracePt t="21753" x="2755900" y="3841750"/>
          <p14:tracePt t="21757" x="2763838" y="3765550"/>
          <p14:tracePt t="21767" x="2784475" y="3687763"/>
          <p14:tracePt t="21777" x="2833688" y="3562350"/>
          <p14:tracePt t="21781" x="2840038" y="3548063"/>
          <p14:tracePt t="21791" x="2847975" y="3498850"/>
          <p14:tracePt t="21797" x="2868613" y="3457575"/>
          <p14:tracePt t="21807" x="2897188" y="3414713"/>
          <p14:tracePt t="21817" x="2944813" y="3352800"/>
          <p14:tracePt t="21822" x="2952750" y="3344863"/>
          <p14:tracePt t="21832" x="2973388" y="3316288"/>
          <p14:tracePt t="21836" x="3001963" y="3275013"/>
          <p14:tracePt t="21846" x="3014663" y="3240088"/>
          <p14:tracePt t="21856" x="3043238" y="3170238"/>
          <p14:tracePt t="21862" x="3057525" y="3127375"/>
          <p14:tracePt t="21872" x="3071813" y="3086100"/>
          <p14:tracePt t="21876" x="3086100" y="3036888"/>
          <p14:tracePt t="21886" x="3106738" y="3001963"/>
          <p14:tracePt t="21896" x="3127375" y="2938463"/>
          <p14:tracePt t="21902" x="3133725" y="2932113"/>
          <p14:tracePt t="21912" x="3141663" y="2911475"/>
          <p14:tracePt t="21919" x="3148013" y="2876550"/>
          <p14:tracePt t="21928" x="3155950" y="2855913"/>
          <p14:tracePt t="21939" x="3162300" y="2833688"/>
          <p14:tracePt t="21942" x="3162300" y="2827338"/>
          <p14:tracePt t="21952" x="3162300" y="2819400"/>
          <p14:tracePt t="21969" x="3162300" y="2813050"/>
          <p14:tracePt t="22018" x="3162300" y="2806700"/>
          <p14:tracePt t="22194" x="3155950" y="2798763"/>
          <p14:tracePt t="22200" x="3133725" y="2798763"/>
          <p14:tracePt t="22210" x="3106738" y="2778125"/>
          <p14:tracePt t="22220" x="3057525" y="2757488"/>
          <p14:tracePt t="22224" x="3043238" y="2743200"/>
          <p14:tracePt t="22234" x="3014663" y="2728913"/>
          <p14:tracePt t="22240" x="2973388" y="2708275"/>
          <p14:tracePt t="22252" x="2932113" y="2693988"/>
          <p14:tracePt t="22260" x="2833688" y="2659063"/>
          <p14:tracePt t="22270" x="2763838" y="2644775"/>
          <p14:tracePt t="22276" x="2735263" y="2630488"/>
          <p14:tracePt t="22280" x="2665413" y="2609850"/>
          <p14:tracePt t="22290" x="2589213" y="2595563"/>
          <p14:tracePt t="22300" x="2482850" y="2568575"/>
          <p14:tracePt t="22306" x="2462213" y="2568575"/>
          <p14:tracePt t="22316" x="2400300" y="2560638"/>
          <p14:tracePt t="22320" x="2336800" y="2554288"/>
          <p14:tracePt t="22330" x="2287588" y="2547938"/>
          <p14:tracePt t="22340" x="2211388" y="2547938"/>
          <p14:tracePt t="22346" x="2189163" y="2540000"/>
          <p14:tracePt t="22356" x="2147888" y="2540000"/>
          <p14:tracePt t="22360" x="2112963" y="2540000"/>
          <p14:tracePt t="22370" x="2070100" y="2540000"/>
          <p14:tracePt t="22383" x="2035175" y="2547938"/>
          <p14:tracePt t="22387" x="2022475" y="2547938"/>
          <p14:tracePt t="22398" x="2008188" y="2554288"/>
          <p14:tracePt t="22403" x="1993900" y="2574925"/>
          <p14:tracePt t="22412" x="1979613" y="2582863"/>
          <p14:tracePt t="22423" x="1952625" y="2609850"/>
          <p14:tracePt t="22428" x="1944688" y="2617788"/>
          <p14:tracePt t="22440" x="1938338" y="2630488"/>
          <p14:tracePt t="22442" x="1924050" y="2644775"/>
          <p14:tracePt t="22452" x="1924050" y="2667000"/>
          <p14:tracePt t="22462" x="1909763" y="2693988"/>
          <p14:tracePt t="22466" x="1903413" y="2701925"/>
          <p14:tracePt t="22476" x="1903413" y="2714625"/>
          <p14:tracePt t="22482" x="1895475" y="2736850"/>
          <p14:tracePt t="22492" x="1881188" y="2757488"/>
          <p14:tracePt t="22503" x="1874838" y="2813050"/>
          <p14:tracePt t="22513" x="1874838" y="2841625"/>
          <p14:tracePt t="22521" x="1874838" y="2855913"/>
          <p14:tracePt t="22525" x="1874838" y="2882900"/>
          <p14:tracePt t="22534" x="1874838" y="2911475"/>
          <p14:tracePt t="22543" x="1874838" y="2967038"/>
          <p14:tracePt t="22549" x="1874838" y="2981325"/>
          <p14:tracePt t="22559" x="1874838" y="3016250"/>
          <p14:tracePt t="22562" x="1881188" y="3044825"/>
          <p14:tracePt t="22574" x="1889125" y="3071813"/>
          <p14:tracePt t="22583" x="1889125" y="3121025"/>
          <p14:tracePt t="22588" x="1889125" y="3127375"/>
          <p14:tracePt t="22598" x="1895475" y="3149600"/>
          <p14:tracePt t="22604" x="1895475" y="3176588"/>
          <p14:tracePt t="22614" x="1895475" y="3198813"/>
          <p14:tracePt t="22624" x="1909763" y="3260725"/>
          <p14:tracePt t="22628" x="1917700" y="3268663"/>
          <p14:tracePt t="22638" x="1924050" y="3295650"/>
          <p14:tracePt t="22644" x="1938338" y="3330575"/>
          <p14:tracePt t="22654" x="1944688" y="3344863"/>
          <p14:tracePt t="22664" x="1952625" y="3373438"/>
          <p14:tracePt t="22670" x="1958975" y="3387725"/>
          <p14:tracePt t="22680" x="1973263" y="3408363"/>
          <p14:tracePt t="22686" x="1979613" y="3414713"/>
          <p14:tracePt t="22694" x="1993900" y="3429000"/>
          <p14:tracePt t="22700" x="1993900" y="3449638"/>
          <p14:tracePt t="22710" x="2014538" y="3463925"/>
          <p14:tracePt t="22720" x="2028825" y="3498850"/>
          <p14:tracePt t="22726" x="2035175" y="3505200"/>
          <p14:tracePt t="22737" x="2057400" y="3527425"/>
          <p14:tracePt t="22741" x="2092325" y="3548063"/>
          <p14:tracePt t="22751" x="2127250" y="3582988"/>
          <p14:tracePt t="22761" x="2189163" y="3638550"/>
          <p14:tracePt t="22766" x="2203450" y="3646488"/>
          <p14:tracePt t="22776" x="2238375" y="3673475"/>
          <p14:tracePt t="22780" x="2273300" y="3702050"/>
          <p14:tracePt t="22790" x="2336800" y="3736975"/>
          <p14:tracePt t="22800" x="2386013" y="3765550"/>
          <p14:tracePt t="22806" x="2400300" y="3778250"/>
          <p14:tracePt t="22816" x="2427288" y="3786188"/>
          <p14:tracePt t="22820" x="2447925" y="3800475"/>
          <p14:tracePt t="22830" x="2470150" y="3813175"/>
          <p14:tracePt t="22842" x="2511425" y="3835400"/>
          <p14:tracePt t="22846" x="2519363" y="3835400"/>
          <p14:tracePt t="22856" x="2540000" y="3848100"/>
          <p14:tracePt t="22862" x="2566988" y="3856038"/>
          <p14:tracePt t="22872" x="2581275" y="3862388"/>
          <p14:tracePt t="22882" x="2601913" y="3862388"/>
          <p14:tracePt t="22886" x="2609850" y="3862388"/>
          <p14:tracePt t="22896" x="2624138" y="3862388"/>
          <p14:tracePt t="22902" x="2644775" y="3862388"/>
          <p14:tracePt t="22912" x="2659063" y="3862388"/>
          <p14:tracePt t="22922" x="2700338" y="3848100"/>
          <p14:tracePt t="22926" x="2700338" y="3841750"/>
          <p14:tracePt t="22937" x="2720975" y="3835400"/>
          <p14:tracePt t="22942" x="2728913" y="3821113"/>
          <p14:tracePt t="22954" x="2755900" y="3813175"/>
          <p14:tracePt t="22963" x="2778125" y="3792538"/>
          <p14:tracePt t="22970" x="2790825" y="3786188"/>
          <p14:tracePt t="22979" x="2813050" y="3771900"/>
          <p14:tracePt t="22983" x="2825750" y="3765550"/>
          <p14:tracePt t="22993" x="2833688" y="3757613"/>
          <p14:tracePt t="23003" x="2840038" y="3736975"/>
          <p14:tracePt t="23008" x="2840038" y="3730625"/>
          <p14:tracePt t="23018" x="2847975" y="3722688"/>
          <p14:tracePt t="23022" x="2847975" y="3716338"/>
          <p14:tracePt t="23032" x="2847975" y="3702050"/>
          <p14:tracePt t="23042" x="2847975" y="3687763"/>
          <p14:tracePt t="23058" x="2847975" y="3673475"/>
          <p14:tracePt t="23064" x="2854325" y="3652838"/>
          <p14:tracePt t="23074" x="2854325" y="3638550"/>
          <p14:tracePt t="23084" x="2860675" y="3624263"/>
          <p14:tracePt t="23088" x="2860675" y="3617913"/>
          <p14:tracePt t="23098" x="2868613" y="3603625"/>
          <p14:tracePt t="23104" x="2868613" y="3597275"/>
          <p14:tracePt t="23114" x="2868613" y="3582988"/>
          <p14:tracePt t="23125" x="2874963" y="3562350"/>
          <p14:tracePt t="23128" x="2882900" y="3548063"/>
          <p14:tracePt t="23138" x="2889250" y="3533775"/>
          <p14:tracePt t="23144" x="2897188" y="3513138"/>
          <p14:tracePt t="23154" x="2897188" y="3492500"/>
          <p14:tracePt t="23164" x="2903538" y="3449638"/>
          <p14:tracePt t="23168" x="2909888" y="3435350"/>
          <p14:tracePt t="23178" x="2909888" y="3400425"/>
          <p14:tracePt t="23185" x="2909888" y="3373438"/>
          <p14:tracePt t="23195" x="2909888" y="3338513"/>
          <p14:tracePt t="23204" x="2909888" y="3303588"/>
          <p14:tracePt t="23211" x="2909888" y="3295650"/>
          <p14:tracePt t="23222" x="2909888" y="3275013"/>
          <p14:tracePt t="23225" x="2909888" y="3260725"/>
          <p14:tracePt t="23236" x="2909888" y="3240088"/>
          <p14:tracePt t="23257" x="2909888" y="3211513"/>
          <p14:tracePt t="23263" x="2909888" y="3190875"/>
          <p14:tracePt t="23265" x="2903538" y="3184525"/>
          <p14:tracePt t="23275" x="2897188" y="3170238"/>
          <p14:tracePt t="23284" x="2882900" y="3135313"/>
          <p14:tracePt t="23300" x="2874963" y="3121025"/>
          <p14:tracePt t="23306" x="2868613" y="3114675"/>
          <p14:tracePt t="23316" x="2868613" y="3086100"/>
          <p14:tracePt t="23330" x="2860675" y="3079750"/>
          <p14:tracePt t="23340" x="2854325" y="3065463"/>
          <p14:tracePt t="23346" x="2854325" y="3051175"/>
          <p14:tracePt t="23356" x="2840038" y="3044825"/>
          <p14:tracePt t="23366" x="2833688" y="3022600"/>
          <p14:tracePt t="23370" x="2825750" y="3022600"/>
          <p14:tracePt t="23380" x="2819400" y="3009900"/>
          <p14:tracePt t="23386" x="2813050" y="2995613"/>
          <p14:tracePt t="23396" x="2805113" y="2987675"/>
          <p14:tracePt t="23406" x="2798763" y="2981325"/>
          <p14:tracePt t="23410" x="2790825" y="2973388"/>
          <p14:tracePt t="23426" x="2784475" y="2967038"/>
          <p14:tracePt t="23436" x="2784475" y="2960688"/>
          <p14:tracePt t="23446" x="2778125" y="2960688"/>
          <p14:tracePt t="23466" x="2770188" y="2952750"/>
          <p14:tracePt t="23486" x="2763838" y="2952750"/>
          <p14:tracePt t="23502" x="2755900" y="2946400"/>
          <p14:tracePt t="23506" x="2743200" y="2938463"/>
          <p14:tracePt t="23516" x="2743200" y="2932113"/>
          <p14:tracePt t="23528" x="2728913" y="2932113"/>
          <p14:tracePt t="23532" x="2720975" y="2932113"/>
          <p14:tracePt t="23542" x="2714625" y="2925763"/>
          <p14:tracePt t="23548" x="2708275" y="2925763"/>
          <p14:tracePt t="23568" x="2693988" y="2925763"/>
          <p14:tracePt t="23572" x="2686050" y="2917825"/>
          <p14:tracePt t="23582" x="2679700" y="2917825"/>
          <p14:tracePt t="23588" x="2659063" y="2917825"/>
          <p14:tracePt t="23598" x="2636838" y="2911475"/>
          <p14:tracePt t="23609" x="2554288" y="2897188"/>
          <p14:tracePt t="23619" x="2525713" y="2897188"/>
          <p14:tracePt t="23622" x="2505075" y="2890838"/>
          <p14:tracePt t="23628" x="2482850" y="2890838"/>
          <p14:tracePt t="23638" x="2455863" y="2890838"/>
          <p14:tracePt t="23648" x="2427288" y="2890838"/>
          <p14:tracePt t="23654" x="2420938" y="2890838"/>
          <p14:tracePt t="23664" x="2413000" y="2890838"/>
          <p14:tracePt t="23669" x="2400300" y="2890838"/>
          <p14:tracePt t="23678" x="2386013" y="2890838"/>
          <p14:tracePt t="23688" x="2371725" y="2890838"/>
          <p14:tracePt t="23704" x="2357438" y="2890838"/>
          <p14:tracePt t="23708" x="2351088" y="2890838"/>
          <p14:tracePt t="23718" x="2336800" y="2890838"/>
          <p14:tracePt t="23728" x="2322513" y="2890838"/>
          <p14:tracePt t="23734" x="2316163" y="2890838"/>
          <p14:tracePt t="23744" x="2308225" y="2890838"/>
          <p14:tracePt t="23748" x="2301875" y="2890838"/>
          <p14:tracePt t="23770" x="2295525" y="2897188"/>
          <p14:tracePt t="23774" x="2287588" y="2897188"/>
          <p14:tracePt t="23784" x="2281238" y="2897188"/>
          <p14:tracePt t="23791" x="2273300" y="2903538"/>
          <p14:tracePt t="23811" x="2259013" y="2911475"/>
          <p14:tracePt t="23814" x="2259013" y="2917825"/>
          <p14:tracePt t="23824" x="2252663" y="2917825"/>
          <p14:tracePt t="23830" x="2246313" y="2925763"/>
          <p14:tracePt t="23840" x="2238375" y="2932113"/>
          <p14:tracePt t="23850" x="2224088" y="2946400"/>
          <p14:tracePt t="23864" x="2211388" y="2952750"/>
          <p14:tracePt t="23871" x="2203450" y="2967038"/>
          <p14:tracePt t="23880" x="2189163" y="2973388"/>
          <p14:tracePt t="23890" x="2176463" y="2987675"/>
          <p14:tracePt t="23896" x="2176463" y="2995613"/>
          <p14:tracePt t="23906" x="2168525" y="3001963"/>
          <p14:tracePt t="23910" x="2162175" y="3009900"/>
          <p14:tracePt t="23921" x="2154238" y="3022600"/>
          <p14:tracePt t="23931" x="2147888" y="3036888"/>
          <p14:tracePt t="23937" x="2147888" y="3044825"/>
          <p14:tracePt t="23946" x="2141538" y="3044825"/>
          <p14:tracePt t="23950" x="2133600" y="3057525"/>
          <p14:tracePt t="23960" x="2127250" y="3057525"/>
          <p14:tracePt t="23970" x="2119313" y="3071813"/>
          <p14:tracePt t="23976" x="2119313" y="3079750"/>
          <p14:tracePt t="23986" x="2106613" y="3086100"/>
          <p14:tracePt t="23992" x="2106613" y="3092450"/>
          <p14:tracePt t="24002" x="2098675" y="3106738"/>
          <p14:tracePt t="24012" x="2084388" y="3121025"/>
          <p14:tracePt t="24016" x="2084388" y="3127375"/>
          <p14:tracePt t="24026" x="2078038" y="3141663"/>
          <p14:tracePt t="24032" x="2070100" y="3149600"/>
          <p14:tracePt t="24042" x="2063750" y="3155950"/>
          <p14:tracePt t="24052" x="2057400" y="3184525"/>
          <p14:tracePt t="24056" x="2049463" y="3184525"/>
          <p14:tracePt t="24066" x="2043113" y="3190875"/>
          <p14:tracePt t="24072" x="2035175" y="3205163"/>
          <p14:tracePt t="24082" x="2028825" y="3219450"/>
          <p14:tracePt t="24092" x="2022475" y="3240088"/>
          <p14:tracePt t="24096" x="2022475" y="3246438"/>
          <p14:tracePt t="24108" x="2014538" y="3254375"/>
          <p14:tracePt t="24112" x="2014538" y="3260725"/>
          <p14:tracePt t="24122" x="2014538" y="3275013"/>
          <p14:tracePt t="24132" x="2008188" y="3295650"/>
          <p14:tracePt t="24148" x="2000250" y="3309938"/>
          <p14:tracePt t="24153" x="2000250" y="3330575"/>
          <p14:tracePt t="24162" x="1993900" y="3344863"/>
          <p14:tracePt t="24173" x="1993900" y="3365500"/>
          <p14:tracePt t="24178" x="1987550" y="3365500"/>
          <p14:tracePt t="24189" x="1987550" y="3373438"/>
          <p14:tracePt t="24192" x="1979613" y="3394075"/>
          <p14:tracePt t="24213" x="1979613" y="3414713"/>
          <p14:tracePt t="24228" x="1979613" y="3429000"/>
          <p14:tracePt t="24234" x="1979613" y="3443288"/>
          <p14:tracePt t="24245" x="1979613" y="3449638"/>
          <p14:tracePt t="24255" x="1979613" y="3470275"/>
          <p14:tracePt t="24258" x="1979613" y="3478213"/>
          <p14:tracePt t="24269" x="1979613" y="3498850"/>
          <p14:tracePt t="24274" x="1979613" y="3513138"/>
          <p14:tracePt t="24284" x="1987550" y="3527425"/>
          <p14:tracePt t="24294" x="2000250" y="3554413"/>
          <p14:tracePt t="24298" x="2000250" y="3562350"/>
          <p14:tracePt t="24308" x="2008188" y="3576638"/>
          <p14:tracePt t="24314" x="2014538" y="3589338"/>
          <p14:tracePt t="24325" x="2014538" y="3597275"/>
          <p14:tracePt t="24335" x="2028825" y="3617913"/>
          <p14:tracePt t="24342" x="2028825" y="3624263"/>
          <p14:tracePt t="24351" x="2043113" y="3638550"/>
          <p14:tracePt t="24355" x="2049463" y="3646488"/>
          <p14:tracePt t="24364" x="2063750" y="3673475"/>
          <p14:tracePt t="24374" x="2084388" y="3687763"/>
          <p14:tracePt t="24380" x="2092325" y="3702050"/>
          <p14:tracePt t="24390" x="2106613" y="3708400"/>
          <p14:tracePt t="24394" x="2119313" y="3722688"/>
          <p14:tracePt t="24404" x="2141538" y="3736975"/>
          <p14:tracePt t="24414" x="2168525" y="3757613"/>
          <p14:tracePt t="24422" x="2182813" y="3771900"/>
          <p14:tracePt t="24430" x="2203450" y="3778250"/>
          <p14:tracePt t="24434" x="2224088" y="3792538"/>
          <p14:tracePt t="24444" x="2246313" y="3806825"/>
          <p14:tracePt t="24456" x="2266950" y="3821113"/>
          <p14:tracePt t="24460" x="2281238" y="3827463"/>
          <p14:tracePt t="24471" x="2295525" y="3835400"/>
          <p14:tracePt t="24476" x="2316163" y="3848100"/>
          <p14:tracePt t="24486" x="2330450" y="3856038"/>
          <p14:tracePt t="24496" x="2365375" y="3870325"/>
          <p14:tracePt t="24500" x="2371725" y="3876675"/>
          <p14:tracePt t="24510" x="2392363" y="3884613"/>
          <p14:tracePt t="24516" x="2400300" y="3884613"/>
          <p14:tracePt t="24526" x="2420938" y="3897313"/>
          <p14:tracePt t="24536" x="2441575" y="3905250"/>
          <p14:tracePt t="24550" x="2462213" y="3919538"/>
          <p14:tracePt t="24556" x="2482850" y="3925888"/>
          <p14:tracePt t="24566" x="2505075" y="3925888"/>
          <p14:tracePt t="24576" x="2546350" y="3940175"/>
          <p14:tracePt t="24582" x="2554288" y="3940175"/>
          <p14:tracePt t="24592" x="2581275" y="3954463"/>
          <p14:tracePt t="24596" x="2624138" y="3954463"/>
          <p14:tracePt t="24606" x="2659063" y="3954463"/>
          <p14:tracePt t="24616" x="2728913" y="3954463"/>
          <p14:tracePt t="24622" x="2743200" y="3954463"/>
          <p14:tracePt t="24632" x="2770188" y="3954463"/>
          <p14:tracePt t="24637" x="2790825" y="3954463"/>
          <p14:tracePt t="24647" x="2805113" y="3954463"/>
          <p14:tracePt t="24657" x="2819400" y="3946525"/>
          <p14:tracePt t="24668" x="2825750" y="3946525"/>
          <p14:tracePt t="28026" x="2825750" y="3940175"/>
          <p14:tracePt t="28036" x="2819400" y="3932238"/>
          <p14:tracePt t="28046" x="2798763" y="3911600"/>
          <p14:tracePt t="28052" x="2784475" y="3890963"/>
          <p14:tracePt t="28062" x="2763838" y="3884613"/>
          <p14:tracePt t="28066" x="2749550" y="3862388"/>
          <p14:tracePt t="28076" x="2743200" y="3856038"/>
          <p14:tracePt t="28086" x="2714625" y="3841750"/>
          <p14:tracePt t="28092" x="2714625" y="3827463"/>
          <p14:tracePt t="28102" x="2700338" y="3821113"/>
          <p14:tracePt t="28106" x="2679700" y="3806825"/>
          <p14:tracePt t="28116" x="2665413" y="3800475"/>
          <p14:tracePt t="28126" x="2630488" y="3778250"/>
          <p14:tracePt t="28132" x="2616200" y="3778250"/>
          <p14:tracePt t="28142" x="2589213" y="3771900"/>
          <p14:tracePt t="28148" x="2566988" y="3765550"/>
          <p14:tracePt t="28158" x="2532063" y="3743325"/>
          <p14:tracePt t="28168" x="2470150" y="3716338"/>
          <p14:tracePt t="28173" x="2447925" y="3716338"/>
          <p14:tracePt t="28182" x="2420938" y="3695700"/>
          <p14:tracePt t="28188" x="2371725" y="3667125"/>
          <p14:tracePt t="28198" x="2308225" y="3632200"/>
          <p14:tracePt t="28208" x="2182813" y="3562350"/>
          <p14:tracePt t="28212" x="2154238" y="3554413"/>
          <p14:tracePt t="28224" x="2092325" y="3548063"/>
          <p14:tracePt t="28229" x="2043113" y="3541713"/>
          <p14:tracePt t="28240" x="2014538" y="3533775"/>
          <p14:tracePt t="28256" x="1952625" y="3513138"/>
          <p14:tracePt t="28264" x="1930400" y="3505200"/>
          <p14:tracePt t="28268" x="1903413" y="3498850"/>
          <p14:tracePt t="28278" x="1860550" y="3478213"/>
          <p14:tracePt t="28288" x="1776413" y="3443288"/>
          <p14:tracePt t="28294" x="1755775" y="3443288"/>
          <p14:tracePt t="28304" x="1657350" y="3422650"/>
          <p14:tracePt t="28308" x="1622425" y="3414713"/>
          <p14:tracePt t="28318" x="1587500" y="3414713"/>
          <p14:tracePt t="28328" x="1552575" y="3414713"/>
          <p14:tracePt t="28334" x="1546225" y="3414713"/>
          <p14:tracePt t="28344" x="1531938" y="3414713"/>
          <p14:tracePt t="28348" x="1511300" y="3414713"/>
          <p14:tracePt t="28358" x="1490663" y="3414713"/>
          <p14:tracePt t="28369" x="1462088" y="3408363"/>
          <p14:tracePt t="28376" x="1455738" y="3408363"/>
          <p14:tracePt t="28385" x="1427163" y="3387725"/>
          <p14:tracePt t="28390" x="1392238" y="3379788"/>
          <p14:tracePt t="28400" x="1363663" y="3373438"/>
          <p14:tracePt t="28410" x="1336675" y="3365500"/>
          <p14:tracePt t="28414" x="1322388" y="3365500"/>
          <p14:tracePt t="28424" x="1316038" y="3365500"/>
          <p14:tracePt t="28430" x="1308100" y="3365500"/>
          <p14:tracePt t="28440" x="1293813" y="3359150"/>
          <p14:tracePt t="28450" x="1266825" y="3338513"/>
          <p14:tracePt t="28455" x="1258888" y="3338513"/>
          <p14:tracePt t="28465" x="1238250" y="3316288"/>
          <p14:tracePt t="28470" x="1209675" y="3295650"/>
          <p14:tracePt t="28481" x="1182688" y="3268663"/>
          <p14:tracePt t="28492" x="1162050" y="3254375"/>
          <p14:tracePt t="28509" x="1154113" y="3246438"/>
          <p14:tracePt t="28526" x="1147763" y="3246438"/>
          <p14:tracePt t="28540" x="1139825" y="3246438"/>
          <p14:tracePt t="28546" x="1139825" y="3240088"/>
          <p14:tracePt t="28550" x="1133475" y="3240088"/>
          <p14:tracePt t="28560" x="1127125" y="3233738"/>
          <p14:tracePt t="28570" x="1112838" y="3211513"/>
          <p14:tracePt t="28586" x="1098550" y="3198813"/>
          <p14:tracePt t="28602" x="1098550" y="3190875"/>
          <p14:tracePt t="28612" x="1098550" y="3184525"/>
          <p14:tracePt t="28626" x="1098550" y="3176588"/>
          <p14:tracePt t="28632" x="1090613" y="3176588"/>
          <p14:tracePt t="28642" x="1090613" y="3162300"/>
          <p14:tracePt t="28652" x="1077913" y="3149600"/>
          <p14:tracePt t="28666" x="1063625" y="3135313"/>
          <p14:tracePt t="28672" x="1063625" y="3127375"/>
          <p14:tracePt t="28696" x="1063625" y="3121025"/>
          <p14:tracePt t="28762" x="1063625" y="3114675"/>
          <p14:tracePt t="28772" x="1055688" y="3114675"/>
          <p14:tracePt t="28809" x="1055688" y="3106738"/>
          <p14:tracePt t="28888" x="1063625" y="3106738"/>
          <p14:tracePt t="28894" x="1069975" y="3106738"/>
          <p14:tracePt t="28898" x="1077913" y="3106738"/>
          <p14:tracePt t="28908" x="1090613" y="3121025"/>
          <p14:tracePt t="28914" x="1104900" y="3127375"/>
          <p14:tracePt t="28924" x="1127125" y="3141663"/>
          <p14:tracePt t="28934" x="1182688" y="3149600"/>
          <p14:tracePt t="28938" x="1189038" y="3149600"/>
          <p14:tracePt t="28950" x="1209675" y="3149600"/>
          <p14:tracePt t="28954" x="1238250" y="3155950"/>
          <p14:tracePt t="28964" x="1258888" y="3155950"/>
          <p14:tracePt t="28974" x="1279525" y="3155950"/>
          <p14:tracePt t="28980" x="1293813" y="3155950"/>
          <p14:tracePt t="28991" x="1316038" y="3155950"/>
          <p14:tracePt t="28994" x="1336675" y="3155950"/>
          <p14:tracePt t="29004" x="1357313" y="3155950"/>
          <p14:tracePt t="29014" x="1392238" y="3162300"/>
          <p14:tracePt t="29020" x="1398588" y="3162300"/>
          <p14:tracePt t="29030" x="1412875" y="3162300"/>
          <p14:tracePt t="29035" x="1433513" y="3162300"/>
          <p14:tracePt t="29044" x="1441450" y="3170238"/>
          <p14:tracePt t="29054" x="1462088" y="3170238"/>
          <p14:tracePt t="29070" x="1468438" y="3170238"/>
          <p14:tracePt t="29076" x="1476375" y="3176588"/>
          <p14:tracePt t="29086" x="1490663" y="3176588"/>
          <p14:tracePt t="29096" x="1511300" y="3176588"/>
          <p14:tracePt t="29100" x="1525588" y="3176588"/>
          <p14:tracePt t="29110" x="1539875" y="3176588"/>
          <p14:tracePt t="29116" x="1560513" y="3176588"/>
          <p14:tracePt t="29126" x="1581150" y="3176588"/>
          <p14:tracePt t="29136" x="1616075" y="3176588"/>
          <p14:tracePt t="29140" x="1630363" y="3176588"/>
          <p14:tracePt t="29150" x="1651000" y="3176588"/>
          <p14:tracePt t="29156" x="1671638" y="3176588"/>
          <p14:tracePt t="29166" x="1693863" y="3170238"/>
          <p14:tracePt t="29176" x="1728788" y="3155950"/>
          <p14:tracePt t="29192" x="1749425" y="3155950"/>
          <p14:tracePt t="29196" x="1755775" y="3149600"/>
          <p14:tracePt t="29206" x="1763713" y="3149600"/>
          <p14:tracePt t="29216" x="1770063" y="3141663"/>
          <p14:tracePt t="29222" x="1776413" y="3141663"/>
          <p14:tracePt t="29236" x="1784350" y="3141663"/>
          <p14:tracePt t="29257" x="1798638" y="3141663"/>
          <p14:tracePt t="29266" x="1798638" y="3135313"/>
          <p14:tracePt t="29276" x="1804988" y="3135313"/>
          <p14:tracePt t="29308" x="1811338" y="3127375"/>
          <p14:tracePt t="29318" x="1811338" y="3121025"/>
          <p14:tracePt t="29328" x="1819275" y="3121025"/>
          <p14:tracePt t="29338" x="1819275" y="3114675"/>
          <p14:tracePt t="29352" x="1819275" y="3106738"/>
          <p14:tracePt t="29358" x="1825625" y="3106738"/>
          <p14:tracePt t="29368" x="1825625" y="3092450"/>
          <p14:tracePt t="29378" x="1839913" y="3079750"/>
          <p14:tracePt t="29382" x="1839913" y="3071813"/>
          <p14:tracePt t="29392" x="1846263" y="3057525"/>
          <p14:tracePt t="29398" x="1846263" y="3036888"/>
          <p14:tracePt t="29408" x="1846263" y="3016250"/>
          <p14:tracePt t="29418" x="1854200" y="2967038"/>
          <p14:tracePt t="29425" x="1854200" y="2960688"/>
          <p14:tracePt t="29434" x="1854200" y="2925763"/>
          <p14:tracePt t="29438" x="1854200" y="2897188"/>
          <p14:tracePt t="29448" x="1854200" y="2868613"/>
          <p14:tracePt t="29458" x="1854200" y="2819400"/>
          <p14:tracePt t="29464" x="1854200" y="2813050"/>
          <p14:tracePt t="29474" x="1860550" y="2784475"/>
          <p14:tracePt t="29478" x="1860550" y="2763838"/>
          <p14:tracePt t="29488" x="1860550" y="2736850"/>
          <p14:tracePt t="29498" x="1860550" y="2693988"/>
          <p14:tracePt t="29504" x="1860550" y="2687638"/>
          <p14:tracePt t="29514" x="1860550" y="2659063"/>
          <p14:tracePt t="29518" x="1860550" y="2638425"/>
          <p14:tracePt t="29530" x="1860550" y="2617788"/>
          <p14:tracePt t="29542" x="1860550" y="2589213"/>
          <p14:tracePt t="29545" x="1860550" y="2582863"/>
          <p14:tracePt t="29555" x="1860550" y="2568575"/>
          <p14:tracePt t="29560" x="1860550" y="2560638"/>
          <p14:tracePt t="29571" x="1860550" y="2554288"/>
          <p14:tracePt t="29582" x="1860550" y="2547938"/>
          <p14:tracePt t="29585" x="1860550" y="2540000"/>
          <p14:tracePt t="29595" x="1860550" y="2533650"/>
          <p14:tracePt t="29601" x="1860550" y="2525713"/>
          <p14:tracePt t="29610" x="1860550" y="2513013"/>
          <p14:tracePt t="29621" x="1860550" y="2505075"/>
          <p14:tracePt t="29625" x="1860550" y="2498725"/>
          <p14:tracePt t="29646" x="1860550" y="2490788"/>
          <p14:tracePt t="29681" x="1860550" y="2484438"/>
          <p14:tracePt t="29693" x="1854200" y="2476500"/>
          <p14:tracePt t="29701" x="1846263" y="2455863"/>
          <p14:tracePt t="29706" x="1839913" y="2449513"/>
          <p14:tracePt t="29716" x="1833563" y="2428875"/>
          <p14:tracePt t="29720" x="1825625" y="2414588"/>
          <p14:tracePt t="29730" x="1819275" y="2400300"/>
          <p14:tracePt t="29740" x="1811338" y="2386013"/>
          <p14:tracePt t="29746" x="1811338" y="2379663"/>
          <p14:tracePt t="29756" x="1804988" y="2371725"/>
          <p14:tracePt t="29762" x="1798638" y="2365375"/>
          <p14:tracePt t="29772" x="1798638" y="2359025"/>
          <p14:tracePt t="29782" x="1790700" y="2359025"/>
          <p14:tracePt t="29786" x="1790700" y="2351088"/>
          <p14:tracePt t="29802" x="1784350" y="2344738"/>
          <p14:tracePt t="29833" x="1784350" y="2336800"/>
          <p14:tracePt t="29857" x="1776413" y="2336800"/>
          <p14:tracePt t="29868" x="1770063" y="2336800"/>
          <p14:tracePt t="29882" x="1770063" y="2330450"/>
          <p14:tracePt t="29892" x="1763713" y="2324100"/>
          <p14:tracePt t="29902" x="1735138" y="2309813"/>
          <p14:tracePt t="29908" x="1728788" y="2301875"/>
          <p14:tracePt t="29918" x="1706563" y="2295525"/>
          <p14:tracePt t="29922" x="1679575" y="2274888"/>
          <p14:tracePt t="29933" x="1657350" y="2260600"/>
          <p14:tracePt t="29942" x="1616075" y="2246313"/>
          <p14:tracePt t="29948" x="1609725" y="2246313"/>
          <p14:tracePt t="29958" x="1595438" y="2239963"/>
          <p14:tracePt t="29962" x="1574800" y="2232025"/>
          <p14:tracePt t="29972" x="1546225" y="2225675"/>
          <p14:tracePt t="29984" x="1517650" y="2211388"/>
          <p14:tracePt t="29988" x="1511300" y="2211388"/>
          <p14:tracePt t="29998" x="1476375" y="2197100"/>
          <p14:tracePt t="30004" x="1447800" y="2182813"/>
          <p14:tracePt t="30014" x="1412875" y="2170113"/>
          <p14:tracePt t="30024" x="1357313" y="2147888"/>
          <p14:tracePt t="30028" x="1343025" y="2147888"/>
          <p14:tracePt t="30038" x="1322388" y="2141538"/>
          <p14:tracePt t="30045" x="1301750" y="2141538"/>
          <p14:tracePt t="30055" x="1287463" y="2141538"/>
          <p14:tracePt t="30064" x="1238250" y="2133600"/>
          <p14:tracePt t="30068" x="1231900" y="2133600"/>
          <p14:tracePt t="30078" x="1209675" y="2127250"/>
          <p14:tracePt t="30084" x="1189038" y="2127250"/>
          <p14:tracePt t="30094" x="1168400" y="2127250"/>
          <p14:tracePt t="30104" x="1133475" y="2120900"/>
          <p14:tracePt t="30110" x="1127125" y="2120900"/>
          <p14:tracePt t="30120" x="1104900" y="2120900"/>
          <p14:tracePt t="30124" x="1084263" y="2120900"/>
          <p14:tracePt t="30134" x="1069975" y="2120900"/>
          <p14:tracePt t="30144" x="1049338" y="2120900"/>
          <p14:tracePt t="30160" x="1042988" y="2120900"/>
          <p14:tracePt t="30165" x="1035050" y="2120900"/>
          <p14:tracePt t="30237" x="1028700" y="2120900"/>
          <p14:tracePt t="30270" x="1028700" y="2127250"/>
          <p14:tracePt t="30280" x="1028700" y="2141538"/>
          <p14:tracePt t="30286" x="1028700" y="2162175"/>
          <p14:tracePt t="30296" x="1028700" y="2176463"/>
          <p14:tracePt t="30306" x="1028700" y="2211388"/>
          <p14:tracePt t="30310" x="1028700" y="2217738"/>
          <p14:tracePt t="30320" x="1028700" y="2239963"/>
          <p14:tracePt t="30326" x="1028700" y="2266950"/>
          <p14:tracePt t="30336" x="1028700" y="2309813"/>
          <p14:tracePt t="30346" x="1055688" y="2386013"/>
          <p14:tracePt t="30352" x="1055688" y="2400300"/>
          <p14:tracePt t="30362" x="1063625" y="2435225"/>
          <p14:tracePt t="30365" x="1069975" y="2476500"/>
          <p14:tracePt t="30376" x="1077913" y="2505075"/>
          <p14:tracePt t="30386" x="1090613" y="2560638"/>
          <p14:tracePt t="30392" x="1098550" y="2582863"/>
          <p14:tracePt t="30402" x="1104900" y="2603500"/>
          <p14:tracePt t="30406" x="1112838" y="2638425"/>
          <p14:tracePt t="30416" x="1119188" y="2673350"/>
          <p14:tracePt t="30426" x="1133475" y="2728913"/>
          <p14:tracePt t="30432" x="1139825" y="2736850"/>
          <p14:tracePt t="30442" x="1147763" y="2771775"/>
          <p14:tracePt t="30448" x="1147763" y="2784475"/>
          <p14:tracePt t="30458" x="1154113" y="2813050"/>
          <p14:tracePt t="30468" x="1154113" y="2827338"/>
          <p14:tracePt t="30472" x="1154113" y="2833688"/>
          <p14:tracePt t="30482" x="1154113" y="2841625"/>
          <p14:tracePt t="30488" x="1162050" y="2855913"/>
          <p14:tracePt t="30498" x="1168400" y="2862263"/>
          <p14:tracePt t="30509" x="1174750" y="2882900"/>
          <p14:tracePt t="30512" x="1174750" y="2897188"/>
          <p14:tracePt t="30522" x="1174750" y="2903538"/>
          <p14:tracePt t="30528" x="1174750" y="2917825"/>
          <p14:tracePt t="30538" x="1182688" y="2932113"/>
          <p14:tracePt t="30548" x="1182688" y="2952750"/>
          <p14:tracePt t="30552" x="1182688" y="2960688"/>
          <p14:tracePt t="30564" x="1189038" y="2967038"/>
          <p14:tracePt t="30568" x="1189038" y="2973388"/>
          <p14:tracePt t="30578" x="1189038" y="2981325"/>
          <p14:tracePt t="30589" x="1189038" y="2987675"/>
          <p14:tracePt t="30594" x="1189038" y="2995613"/>
          <p14:tracePt t="30615" x="1189038" y="3001963"/>
          <p14:tracePt t="30629" x="1189038" y="3009900"/>
          <p14:tracePt t="30645" x="1196975" y="3016250"/>
          <p14:tracePt t="30649" x="1196975" y="3022600"/>
          <p14:tracePt t="30661" x="1203325" y="3022600"/>
          <p14:tracePt t="30670" x="1203325" y="3036888"/>
          <p14:tracePt t="30684" x="1203325" y="3044825"/>
          <p14:tracePt t="30690" x="1209675" y="3044825"/>
          <p14:tracePt t="30700" x="1209675" y="3057525"/>
          <p14:tracePt t="30710" x="1217613" y="3065463"/>
          <p14:tracePt t="30714" x="1223963" y="3065463"/>
          <p14:tracePt t="30725" x="1223963" y="3071813"/>
          <p14:tracePt t="30741" x="1231900" y="3071813"/>
          <p14:tracePt t="30750" x="1244600" y="3079750"/>
          <p14:tracePt t="30765" x="1258888" y="3079750"/>
          <p14:tracePt t="30771" x="1273175" y="3086100"/>
          <p14:tracePt t="30781" x="1293813" y="3086100"/>
          <p14:tracePt t="30791" x="1328738" y="3092450"/>
          <p14:tracePt t="30797" x="1336675" y="3092450"/>
          <p14:tracePt t="30806" x="1363663" y="3100388"/>
          <p14:tracePt t="30810" x="1392238" y="3100388"/>
          <p14:tracePt t="30820" x="1412875" y="3106738"/>
          <p14:tracePt t="30830" x="1462088" y="3106738"/>
          <p14:tracePt t="30836" x="1476375" y="3106738"/>
          <p14:tracePt t="30846" x="1497013" y="3106738"/>
          <p14:tracePt t="30850" x="1525588" y="3106738"/>
          <p14:tracePt t="30860" x="1546225" y="3100388"/>
          <p14:tracePt t="30870" x="1587500" y="3092450"/>
          <p14:tracePt t="30876" x="1595438" y="3092450"/>
          <p14:tracePt t="30887" x="1609725" y="3086100"/>
          <p14:tracePt t="30893" x="1616075" y="3079750"/>
          <p14:tracePt t="30903" x="1622425" y="3071813"/>
          <p14:tracePt t="30913" x="1644650" y="3051175"/>
          <p14:tracePt t="30917" x="1644650" y="3044825"/>
          <p14:tracePt t="30926" x="1657350" y="3030538"/>
          <p14:tracePt t="30932" x="1665288" y="3009900"/>
          <p14:tracePt t="30943" x="1679575" y="2973388"/>
          <p14:tracePt t="30952" x="1693863" y="2911475"/>
          <p14:tracePt t="30956" x="1693863" y="2890838"/>
          <p14:tracePt t="30966" x="1693863" y="2847975"/>
          <p14:tracePt t="30972" x="1693863" y="2806700"/>
          <p14:tracePt t="30982" x="1693863" y="2757488"/>
          <p14:tracePt t="30993" x="1651000" y="2617788"/>
          <p14:tracePt t="30996" x="1636713" y="2595563"/>
          <p14:tracePt t="31006" x="1622425" y="2547938"/>
          <p14:tracePt t="31012" x="1601788" y="2513013"/>
          <p14:tracePt t="31023" x="1601788" y="2498725"/>
          <p14:tracePt t="31033" x="1595438" y="2476500"/>
          <p14:tracePt t="31049" x="1595438" y="2470150"/>
          <p14:tracePt t="31052" x="1587500" y="2470150"/>
          <p14:tracePt t="31063" x="1587500" y="2463800"/>
          <p14:tracePt t="31072" x="1587500" y="2455863"/>
          <p14:tracePt t="31082" x="1587500" y="2449513"/>
          <p14:tracePt t="31113" x="1587500" y="2441575"/>
          <p14:tracePt t="31144" x="1587500" y="2435225"/>
          <p14:tracePt t="31855" x="1587500" y="2441575"/>
          <p14:tracePt t="31865" x="1587500" y="2449513"/>
          <p14:tracePt t="31875" x="1587500" y="2455863"/>
          <p14:tracePt t="31894" x="1595438" y="2463800"/>
          <p14:tracePt t="31901" x="1595438" y="2470150"/>
          <p14:tracePt t="31912" x="1601788" y="2476500"/>
          <p14:tracePt t="31925" x="1609725" y="2484438"/>
          <p14:tracePt t="31935" x="1616075" y="2484438"/>
          <p14:tracePt t="31951" x="1622425" y="2484438"/>
          <p14:tracePt t="31977" x="1630363" y="2484438"/>
          <p14:tracePt t="33166" x="1636713" y="2484438"/>
          <p14:tracePt t="33508" x="1636713" y="2476500"/>
          <p14:tracePt t="33514" x="1644650" y="2476500"/>
          <p14:tracePt t="33518" x="1644650" y="2470150"/>
          <p14:tracePt t="33529" x="1651000" y="2470150"/>
          <p14:tracePt t="33539" x="1651000" y="2463800"/>
          <p14:tracePt t="33555" x="1657350" y="2463800"/>
          <p14:tracePt t="33562" x="1657350" y="2455863"/>
          <p14:tracePt t="33581" x="1665288" y="2455863"/>
          <p14:tracePt t="33601" x="1671638" y="2455863"/>
          <p14:tracePt t="33611" x="1679575" y="2455863"/>
          <p14:tracePt t="33624" x="1685925" y="2455863"/>
          <p14:tracePt t="33640" x="1685925" y="2449513"/>
          <p14:tracePt t="33664" x="1693863" y="2449513"/>
          <p14:tracePt t="33711" x="1700213" y="2449513"/>
          <p14:tracePt t="33721" x="1706563" y="2449513"/>
          <p14:tracePt t="33741" x="1714500" y="2449513"/>
          <p14:tracePt t="33760" x="1720850" y="2449513"/>
          <p14:tracePt t="33770" x="1720850" y="2441575"/>
          <p14:tracePt t="33780" x="1735138" y="2435225"/>
          <p14:tracePt t="33796" x="1735138" y="2428875"/>
          <p14:tracePt t="33802" x="1741488" y="2428875"/>
          <p14:tracePt t="33812" x="1749425" y="2428875"/>
          <p14:tracePt t="33822" x="1770063" y="2414588"/>
          <p14:tracePt t="33832" x="1784350" y="2406650"/>
          <p14:tracePt t="33842" x="1798638" y="2406650"/>
          <p14:tracePt t="33852" x="1811338" y="2400300"/>
          <p14:tracePt t="33862" x="1854200" y="2386013"/>
          <p14:tracePt t="33876" x="1874838" y="2379663"/>
          <p14:tracePt t="33882" x="1895475" y="2371725"/>
          <p14:tracePt t="33892" x="1917700" y="2359025"/>
          <p14:tracePt t="33902" x="1958975" y="2351088"/>
          <p14:tracePt t="33908" x="1965325" y="2344738"/>
          <p14:tracePt t="33918" x="1993900" y="2336800"/>
          <p14:tracePt t="33922" x="2028825" y="2330450"/>
          <p14:tracePt t="33932" x="2049463" y="2324100"/>
          <p14:tracePt t="33942" x="2098675" y="2309813"/>
          <p14:tracePt t="33948" x="2112963" y="2309813"/>
          <p14:tracePt t="33958" x="2133600" y="2301875"/>
          <p14:tracePt t="33962" x="2176463" y="2301875"/>
          <p14:tracePt t="33972" x="2211388" y="2295525"/>
          <p14:tracePt t="33982" x="2273300" y="2295525"/>
          <p14:tracePt t="33988" x="2295525" y="2295525"/>
          <p14:tracePt t="33998" x="2336800" y="2295525"/>
          <p14:tracePt t="34002" x="2386013" y="2295525"/>
          <p14:tracePt t="34013" x="2435225" y="2301875"/>
          <p14:tracePt t="34025" x="2497138" y="2316163"/>
          <p14:tracePt t="34030" x="2505075" y="2316163"/>
          <p14:tracePt t="34038" x="2540000" y="2316163"/>
          <p14:tracePt t="34045" x="2566988" y="2324100"/>
          <p14:tracePt t="34054" x="2581275" y="2324100"/>
          <p14:tracePt t="34064" x="2601913" y="2324100"/>
          <p14:tracePt t="34068" x="2609850" y="2324100"/>
          <p14:tracePt t="34079" x="2616200" y="2324100"/>
          <p14:tracePt t="34084" x="2624138" y="2324100"/>
          <p14:tracePt t="34094" x="2630488" y="2324100"/>
          <p14:tracePt t="34104" x="2636838" y="2324100"/>
          <p14:tracePt t="34316" x="2644775" y="2324100"/>
          <p14:tracePt t="34522" x="2644775" y="2316163"/>
          <p14:tracePt t="35032" x="2651125" y="2324100"/>
          <p14:tracePt t="35036" x="2651125" y="2330450"/>
          <p14:tracePt t="35046" x="2659063" y="2344738"/>
          <p14:tracePt t="35062" x="2659063" y="2351088"/>
          <p14:tracePt t="35068" x="2665413" y="2351088"/>
          <p14:tracePt t="35078" x="2665413" y="2359025"/>
          <p14:tracePt t="35244" x="2671763" y="2359025"/>
          <p14:tracePt t="35254" x="2671763" y="2365375"/>
          <p14:tracePt t="35264" x="2679700" y="2371725"/>
          <p14:tracePt t="35295" x="2686050" y="2371725"/>
          <p14:tracePt t="35324" x="2686050" y="2379663"/>
          <p14:tracePt t="35360" x="2693988" y="2379663"/>
          <p14:tracePt t="35623" x="2700338" y="2386013"/>
          <p14:tracePt t="35628" x="2714625" y="2393950"/>
          <p14:tracePt t="35634" x="2720975" y="2393950"/>
          <p14:tracePt t="35642" x="2728913" y="2400300"/>
          <p14:tracePt t="35648" x="2763838" y="2406650"/>
          <p14:tracePt t="35658" x="2784475" y="2420938"/>
          <p14:tracePt t="35668" x="2833688" y="2441575"/>
          <p14:tracePt t="35672" x="2847975" y="2455863"/>
          <p14:tracePt t="35682" x="2868613" y="2455863"/>
          <p14:tracePt t="35688" x="2909888" y="2476500"/>
          <p14:tracePt t="35698" x="2924175" y="2484438"/>
          <p14:tracePt t="35709" x="2952750" y="2498725"/>
          <p14:tracePt t="35722" x="2967038" y="2498725"/>
          <p14:tracePt t="35729" x="2979738" y="2498725"/>
          <p14:tracePt t="35738" x="2987675" y="2498725"/>
          <p14:tracePt t="35748" x="3001963" y="2498725"/>
          <p14:tracePt t="35754" x="3008313" y="2498725"/>
          <p14:tracePt t="35764" x="3022600" y="2498725"/>
          <p14:tracePt t="35768" x="3028950" y="2498725"/>
          <p14:tracePt t="35780" x="3043238" y="2498725"/>
          <p14:tracePt t="35788" x="3057525" y="2490788"/>
          <p14:tracePt t="35794" x="3063875" y="2490788"/>
          <p14:tracePt t="35804" x="3071813" y="2476500"/>
          <p14:tracePt t="35809" x="3086100" y="2470150"/>
          <p14:tracePt t="35819" x="3086100" y="2455863"/>
          <p14:tracePt t="35831" x="3106738" y="2428875"/>
          <p14:tracePt t="35844" x="3113088" y="2406650"/>
          <p14:tracePt t="35848" x="3113088" y="2386013"/>
          <p14:tracePt t="35858" x="3113088" y="2359025"/>
          <p14:tracePt t="35870" x="3113088" y="2301875"/>
          <p14:tracePt t="35874" x="3113088" y="2287588"/>
          <p14:tracePt t="35884" x="3113088" y="2260600"/>
          <p14:tracePt t="35890" x="3113088" y="2232025"/>
          <p14:tracePt t="35900" x="3113088" y="2205038"/>
          <p14:tracePt t="35910" x="3113088" y="2155825"/>
          <p14:tracePt t="35914" x="3113088" y="2147888"/>
          <p14:tracePt t="35924" x="3113088" y="2127250"/>
          <p14:tracePt t="35930" x="3113088" y="2098675"/>
          <p14:tracePt t="35940" x="3106738" y="2057400"/>
          <p14:tracePt t="35950" x="3086100" y="1993900"/>
          <p14:tracePt t="35954" x="3086100" y="1987550"/>
          <p14:tracePt t="35965" x="3063875" y="1958975"/>
          <p14:tracePt t="35970" x="3036888" y="1924050"/>
          <p14:tracePt t="35980" x="3028950" y="1909763"/>
          <p14:tracePt t="35990" x="3008313" y="1882775"/>
          <p14:tracePt t="36006" x="2994025" y="1874838"/>
          <p14:tracePt t="36010" x="2994025" y="1868488"/>
          <p14:tracePt t="36020" x="2987675" y="1862138"/>
          <p14:tracePt t="36031" x="2973388" y="1854200"/>
          <p14:tracePt t="36036" x="2967038" y="1854200"/>
          <p14:tracePt t="36046" x="2952750" y="1839913"/>
          <p14:tracePt t="36050" x="2932113" y="1833563"/>
          <p14:tracePt t="36061" x="2889250" y="1819275"/>
          <p14:tracePt t="36070" x="2825750" y="1812925"/>
          <p14:tracePt t="36076" x="2819400" y="1812925"/>
          <p14:tracePt t="36086" x="2805113" y="1812925"/>
          <p14:tracePt t="36092" x="2784475" y="1812925"/>
          <p14:tracePt t="36102" x="2778125" y="1827213"/>
          <p14:tracePt t="36112" x="2755900" y="1833563"/>
          <p14:tracePt t="36116" x="2749550" y="1839913"/>
          <p14:tracePt t="36126" x="2749550" y="1847850"/>
          <p14:tracePt t="36132" x="2743200" y="1847850"/>
          <p14:tracePt t="36142" x="2735263" y="1847850"/>
          <p14:tracePt t="36152" x="2735263" y="1854200"/>
          <p14:tracePt t="36172" x="2735263" y="1862138"/>
          <p14:tracePt t="36394" x="2743200" y="1874838"/>
          <p14:tracePt t="36408" x="2755900" y="1889125"/>
          <p14:tracePt t="36414" x="2763838" y="1889125"/>
          <p14:tracePt t="36424" x="2778125" y="1903413"/>
          <p14:tracePt t="36434" x="2819400" y="1924050"/>
          <p14:tracePt t="36440" x="2825750" y="1924050"/>
          <p14:tracePt t="36450" x="2840038" y="1938338"/>
          <p14:tracePt t="36454" x="2854325" y="1938338"/>
          <p14:tracePt t="36464" x="2868613" y="1944688"/>
          <p14:tracePt t="36474" x="2882900" y="1952625"/>
          <p14:tracePt t="36481" x="2889250" y="1952625"/>
          <p14:tracePt t="36490" x="2903538" y="1958975"/>
          <p14:tracePt t="36494" x="2917825" y="1966913"/>
          <p14:tracePt t="36504" x="2924175" y="1973263"/>
          <p14:tracePt t="36514" x="2944813" y="1981200"/>
          <p14:tracePt t="36520" x="2952750" y="1981200"/>
          <p14:tracePt t="36530" x="2959100" y="1981200"/>
          <p14:tracePt t="36534" x="2959100" y="1987550"/>
          <p14:tracePt t="36544" x="2967038" y="1987550"/>
          <p14:tracePt t="36757" x="2979738" y="2001838"/>
          <p14:tracePt t="36773" x="2994025" y="2016125"/>
          <p14:tracePt t="36778" x="2994025" y="2022475"/>
          <p14:tracePt t="36788" x="3008313" y="2028825"/>
          <p14:tracePt t="36798" x="3014663" y="2036763"/>
          <p14:tracePt t="36802" x="3014663" y="2043113"/>
          <p14:tracePt t="36812" x="3022600" y="2043113"/>
          <p14:tracePt t="36818" x="3022600" y="2051050"/>
          <p14:tracePt t="36828" x="3028950" y="2051050"/>
          <p14:tracePt t="36838" x="3036888" y="2063750"/>
          <p14:tracePt t="36842" x="3043238" y="2063750"/>
          <p14:tracePt t="36852" x="3049588" y="2078038"/>
          <p14:tracePt t="36858" x="3057525" y="2085975"/>
          <p14:tracePt t="36868" x="3063875" y="2092325"/>
          <p14:tracePt t="36878" x="3071813" y="2098675"/>
          <p14:tracePt t="36882" x="3078163" y="2106613"/>
          <p14:tracePt t="36892" x="3086100" y="2112963"/>
          <p14:tracePt t="36898" x="3086100" y="2120900"/>
          <p14:tracePt t="36908" x="3092450" y="2133600"/>
          <p14:tracePt t="36918" x="3106738" y="2147888"/>
          <p14:tracePt t="36924" x="3113088" y="2155825"/>
          <p14:tracePt t="36934" x="3121025" y="2176463"/>
          <p14:tracePt t="36938" x="3133725" y="2190750"/>
          <p14:tracePt t="36949" x="3141663" y="2205038"/>
          <p14:tracePt t="36959" x="3148013" y="2225675"/>
          <p14:tracePt t="36966" x="3155950" y="2232025"/>
          <p14:tracePt t="36975" x="3155950" y="2239963"/>
          <p14:tracePt t="36979" x="3168650" y="2252663"/>
          <p14:tracePt t="36989" x="3176588" y="2260600"/>
          <p14:tracePt t="36999" x="3176588" y="2281238"/>
          <p14:tracePt t="37015" x="3176588" y="2295525"/>
          <p14:tracePt t="37021" x="3182938" y="2309813"/>
          <p14:tracePt t="37040" x="3190875" y="2324100"/>
          <p14:tracePt t="37050" x="3190875" y="2330450"/>
          <p14:tracePt t="37064" x="3190875" y="2336800"/>
          <p14:tracePt t="37378" x="3197225" y="2336800"/>
          <p14:tracePt t="37382" x="3211513" y="2351088"/>
          <p14:tracePt t="37392" x="3238500" y="2371725"/>
          <p14:tracePt t="37402" x="3295650" y="2400300"/>
          <p14:tracePt t="37408" x="3322638" y="2420938"/>
          <p14:tracePt t="37418" x="3365500" y="2441575"/>
          <p14:tracePt t="37422" x="3400425" y="2470150"/>
          <p14:tracePt t="37432" x="3427413" y="2484438"/>
          <p14:tracePt t="37442" x="3476625" y="2533650"/>
          <p14:tracePt t="37448" x="3490913" y="2540000"/>
          <p14:tracePt t="37458" x="3525838" y="2574925"/>
          <p14:tracePt t="37462" x="3554413" y="2617788"/>
          <p14:tracePt t="37474" x="3595688" y="2659063"/>
          <p14:tracePt t="37484" x="3651250" y="2722563"/>
          <p14:tracePt t="37488" x="3665538" y="2728913"/>
          <p14:tracePt t="37499" x="3679825" y="2749550"/>
          <p14:tracePt t="37504" x="3700463" y="2784475"/>
          <p14:tracePt t="37515" x="3722688" y="2806700"/>
          <p14:tracePt t="37524" x="3749675" y="2855913"/>
          <p14:tracePt t="37528" x="3757613" y="2862263"/>
          <p14:tracePt t="37538" x="3770313" y="2882900"/>
          <p14:tracePt t="37544" x="3778250" y="2897188"/>
          <p14:tracePt t="37554" x="3792538" y="2911475"/>
          <p14:tracePt t="37564" x="3805238" y="2932113"/>
          <p14:tracePt t="37568" x="3813175" y="2938463"/>
          <p14:tracePt t="37578" x="3813175" y="2946400"/>
          <p14:tracePt t="37585" x="3827463" y="2952750"/>
          <p14:tracePt t="37595" x="3827463" y="2967038"/>
          <p14:tracePt t="37605" x="3840163" y="2981325"/>
          <p14:tracePt t="37612" x="3840163" y="2987675"/>
          <p14:tracePt t="37644" x="3840163" y="2995613"/>
          <p14:tracePt t="37664" x="3848100" y="2995613"/>
          <p14:tracePt t="37674" x="3854450" y="3001963"/>
          <p14:tracePt t="37685" x="3862388" y="3016250"/>
          <p14:tracePt t="37701" x="3868738" y="3022600"/>
          <p14:tracePt t="37707" x="3875088" y="3030538"/>
          <p14:tracePt t="37726" x="3889375" y="3030538"/>
          <p14:tracePt t="37746" x="3897313" y="3030538"/>
          <p14:tracePt t="37756" x="3897313" y="3036888"/>
          <p14:tracePt t="37766" x="3911600" y="3036888"/>
          <p14:tracePt t="37781" x="3917950" y="3044825"/>
          <p14:tracePt t="37786" x="3938588" y="3057525"/>
          <p14:tracePt t="37796" x="3952875" y="3065463"/>
          <p14:tracePt t="37807" x="3981450" y="3086100"/>
          <p14:tracePt t="37811" x="3994150" y="3086100"/>
          <p14:tracePt t="37822" x="4008438" y="3100388"/>
          <p14:tracePt t="37826" x="4022725" y="3100388"/>
          <p14:tracePt t="37836" x="4029075" y="3100388"/>
          <p14:tracePt t="38029" x="4022725" y="3100388"/>
          <p14:tracePt t="38039" x="4008438" y="3092450"/>
          <p14:tracePt t="38048" x="3987800" y="3092450"/>
          <p14:tracePt t="38054" x="3981450" y="3086100"/>
          <p14:tracePt t="38065" x="3967163" y="3079750"/>
          <p14:tracePt t="38068" x="3946525" y="3079750"/>
          <p14:tracePt t="38078" x="3924300" y="3079750"/>
          <p14:tracePt t="38088" x="3875088" y="3079750"/>
          <p14:tracePt t="38094" x="3868738" y="3079750"/>
          <p14:tracePt t="38105" x="3848100" y="3079750"/>
          <p14:tracePt t="38109" x="3833813" y="3071813"/>
          <p14:tracePt t="38118" x="3813175" y="3071813"/>
          <p14:tracePt t="38128" x="3792538" y="3071813"/>
          <p14:tracePt t="38134" x="3784600" y="3071813"/>
          <p14:tracePt t="38144" x="3770313" y="3065463"/>
          <p14:tracePt t="38148" x="3757613" y="3065463"/>
          <p14:tracePt t="38158" x="3749675" y="3065463"/>
          <p14:tracePt t="38170" x="3735388" y="3065463"/>
          <p14:tracePt t="38184" x="3729038" y="3065463"/>
          <p14:tracePt t="38190" x="3722688" y="3065463"/>
          <p14:tracePt t="38201" x="3714750" y="3065463"/>
          <p14:tracePt t="38221" x="3708400" y="3065463"/>
          <p14:tracePt t="38250" x="3700463" y="3065463"/>
          <p14:tracePt t="38254" x="3694113" y="3065463"/>
          <p14:tracePt t="38280" x="3687763" y="3065463"/>
          <p14:tracePt t="38290" x="3679825" y="3071813"/>
          <p14:tracePt t="38306" x="3673475" y="3079750"/>
          <p14:tracePt t="38310" x="3665538" y="3079750"/>
          <p14:tracePt t="38331" x="3659188" y="3086100"/>
          <p14:tracePt t="38336" x="3651250" y="3086100"/>
          <p14:tracePt t="38346" x="3644900" y="3100388"/>
          <p14:tracePt t="38350" x="3630613" y="3100388"/>
          <p14:tracePt t="38361" x="3630613" y="3106738"/>
          <p14:tracePt t="38371" x="3616325" y="3114675"/>
          <p14:tracePt t="38377" x="3616325" y="3121025"/>
          <p14:tracePt t="38387" x="3609975" y="3121025"/>
          <p14:tracePt t="38390" x="3609975" y="3135313"/>
          <p14:tracePt t="38413" x="3595688" y="3149600"/>
          <p14:tracePt t="38417" x="3595688" y="3155950"/>
          <p14:tracePt t="38426" x="3589338" y="3162300"/>
          <p14:tracePt t="38432" x="3581400" y="3170238"/>
          <p14:tracePt t="38442" x="3575050" y="3190875"/>
          <p14:tracePt t="38452" x="3568700" y="3205163"/>
          <p14:tracePt t="38466" x="3568700" y="3219450"/>
          <p14:tracePt t="38472" x="3560763" y="3233738"/>
          <p14:tracePt t="38482" x="3554413" y="3240088"/>
          <p14:tracePt t="38492" x="3554413" y="3260725"/>
          <p14:tracePt t="38496" x="3554413" y="3268663"/>
          <p14:tracePt t="38506" x="3554413" y="3289300"/>
          <p14:tracePt t="38512" x="3554413" y="3303588"/>
          <p14:tracePt t="38522" x="3554413" y="3324225"/>
          <p14:tracePt t="38532" x="3554413" y="3344863"/>
          <p14:tracePt t="38538" x="3554413" y="3352800"/>
          <p14:tracePt t="38548" x="3554413" y="3359150"/>
          <p14:tracePt t="38552" x="3560763" y="3379788"/>
          <p14:tracePt t="38562" x="3568700" y="3394075"/>
          <p14:tracePt t="38572" x="3568700" y="3414713"/>
          <p14:tracePt t="38578" x="3575050" y="3422650"/>
          <p14:tracePt t="38588" x="3589338" y="3449638"/>
          <p14:tracePt t="38592" x="3603625" y="3478213"/>
          <p14:tracePt t="38602" x="3616325" y="3492500"/>
          <p14:tracePt t="38612" x="3644900" y="3533775"/>
          <p14:tracePt t="38618" x="3651250" y="3541713"/>
          <p14:tracePt t="38628" x="3665538" y="3554413"/>
          <p14:tracePt t="38634" x="3687763" y="3576638"/>
          <p14:tracePt t="38644" x="3708400" y="3589338"/>
          <p14:tracePt t="38654" x="3735388" y="3611563"/>
          <p14:tracePt t="38668" x="3749675" y="3624263"/>
          <p14:tracePt t="38674" x="3763963" y="3632200"/>
          <p14:tracePt t="38684" x="3784600" y="3646488"/>
          <p14:tracePt t="38694" x="3813175" y="3652838"/>
          <p14:tracePt t="38698" x="3813175" y="3659188"/>
          <p14:tracePt t="38709" x="3827463" y="3667125"/>
          <p14:tracePt t="38715" x="3848100" y="3667125"/>
          <p14:tracePt t="38724" x="3854450" y="3673475"/>
          <p14:tracePt t="38734" x="3875088" y="3681413"/>
          <p14:tracePt t="38741" x="3883025" y="3681413"/>
          <p14:tracePt t="38750" x="3897313" y="3687763"/>
          <p14:tracePt t="38754" x="3911600" y="3687763"/>
          <p14:tracePt t="38765" x="3938588" y="3695700"/>
          <p14:tracePt t="38774" x="3952875" y="3695700"/>
          <p14:tracePt t="38780" x="3959225" y="3695700"/>
          <p14:tracePt t="38790" x="3967163" y="3695700"/>
          <p14:tracePt t="38795" x="3981450" y="3695700"/>
          <p14:tracePt t="38815" x="3987800" y="3695700"/>
          <p14:tracePt t="38821" x="3994150" y="3695700"/>
          <p14:tracePt t="38835" x="4002088" y="3695700"/>
          <p14:tracePt t="38845" x="4008438" y="3695700"/>
          <p14:tracePt t="38866" x="4016375" y="3695700"/>
          <p14:tracePt t="38886" x="4022725" y="3695700"/>
          <p14:tracePt t="38992" x="4022725" y="3687763"/>
          <p14:tracePt t="42094" x="4008438" y="3687763"/>
          <p14:tracePt t="42104" x="3994150" y="3681413"/>
          <p14:tracePt t="42108" x="3987800" y="3681413"/>
          <p14:tracePt t="42118" x="3987800" y="3673475"/>
          <p14:tracePt t="42124" x="3981450" y="3673475"/>
          <p14:tracePt t="42135" x="3973513" y="3667125"/>
          <p14:tracePt t="42144" x="3967163" y="3659188"/>
          <p14:tracePt t="42164" x="3967163" y="3652838"/>
          <p14:tracePt t="42174" x="3959225" y="3652838"/>
          <p14:tracePt t="42185" x="3952875" y="3652838"/>
          <p14:tracePt t="42195" x="3946525" y="3646488"/>
          <p14:tracePt t="42230" x="3946525" y="3638550"/>
          <p14:tracePt t="42270" x="3946525" y="3632200"/>
          <p14:tracePt t="42290" x="3952875" y="3632200"/>
          <p14:tracePt t="42304" x="3959225" y="3632200"/>
          <p14:tracePt t="42326" x="3967163" y="3624263"/>
          <p14:tracePt t="42346" x="3973513" y="3611563"/>
          <p14:tracePt t="42360" x="3981450" y="3603625"/>
          <p14:tracePt t="42366" x="3981450" y="3589338"/>
          <p14:tracePt t="42376" x="3987800" y="3582988"/>
          <p14:tracePt t="42386" x="3994150" y="3562350"/>
          <p14:tracePt t="42390" x="3994150" y="3554413"/>
          <p14:tracePt t="42400" x="4002088" y="3541713"/>
          <p14:tracePt t="42406" x="4016375" y="3527425"/>
          <p14:tracePt t="42416" x="4022725" y="3519488"/>
          <p14:tracePt t="42426" x="4037013" y="3492500"/>
          <p14:tracePt t="42442" x="4037013" y="3484563"/>
          <p14:tracePt t="42446" x="4043363" y="3478213"/>
          <p14:tracePt t="42456" x="4043363" y="3470275"/>
          <p14:tracePt t="42466" x="4043363" y="3449638"/>
          <p14:tracePt t="42472" x="4043363" y="3443288"/>
          <p14:tracePt t="42482" x="4043363" y="3435350"/>
          <p14:tracePt t="42486" x="4043363" y="3422650"/>
          <p14:tracePt t="42497" x="4043363" y="3414713"/>
          <p14:tracePt t="42507" x="4037013" y="3387725"/>
          <p14:tracePt t="42512" x="4029075" y="3379788"/>
          <p14:tracePt t="42522" x="4022725" y="3365500"/>
          <p14:tracePt t="42526" x="4016375" y="3352800"/>
          <p14:tracePt t="42536" x="4008438" y="3338513"/>
          <p14:tracePt t="42548" x="3981450" y="3316288"/>
          <p14:tracePt t="42552" x="3981450" y="3303588"/>
          <p14:tracePt t="42563" x="3959225" y="3281363"/>
          <p14:tracePt t="42571" x="3932238" y="3254375"/>
          <p14:tracePt t="42579" x="3883025" y="3225800"/>
          <p14:tracePt t="42590" x="3827463" y="3190875"/>
          <p14:tracePt t="42593" x="3813175" y="3184525"/>
          <p14:tracePt t="42606" x="3798888" y="3184525"/>
          <p14:tracePt t="42608" x="3778250" y="3176588"/>
          <p14:tracePt t="42618" x="3770313" y="3176588"/>
          <p14:tracePt t="42629" x="3749675" y="3176588"/>
          <p14:tracePt t="42643" x="3735388" y="3176588"/>
          <p14:tracePt t="42649" x="3722688" y="3176588"/>
          <p14:tracePt t="42659" x="3714750" y="3184525"/>
          <p14:tracePt t="42670" x="3700463" y="3190875"/>
          <p14:tracePt t="42674" x="3694113" y="3190875"/>
          <p14:tracePt t="42684" x="3679825" y="3198813"/>
          <p14:tracePt t="42688" x="3673475" y="3205163"/>
          <p14:tracePt t="42698" x="3659188" y="3219450"/>
          <p14:tracePt t="42708" x="3638550" y="3240088"/>
          <p14:tracePt t="42714" x="3630613" y="3246438"/>
          <p14:tracePt t="42724" x="3624263" y="3254375"/>
          <p14:tracePt t="42728" x="3616325" y="3268663"/>
          <p14:tracePt t="42738" x="3595688" y="3281363"/>
          <p14:tracePt t="42748" x="3589338" y="3303588"/>
          <p14:tracePt t="42754" x="3581400" y="3303588"/>
          <p14:tracePt t="42764" x="3581400" y="3309938"/>
          <p14:tracePt t="42769" x="3581400" y="3324225"/>
          <p14:tracePt t="42780" x="3575050" y="3330575"/>
          <p14:tracePt t="42790" x="3560763" y="3352800"/>
          <p14:tracePt t="42794" x="3560763" y="3359150"/>
          <p14:tracePt t="42804" x="3560763" y="3373438"/>
          <p14:tracePt t="42811" x="3554413" y="3387725"/>
          <p14:tracePt t="42820" x="3546475" y="3400425"/>
          <p14:tracePt t="42830" x="3546475" y="3422650"/>
          <p14:tracePt t="42835" x="3546475" y="3435350"/>
          <p14:tracePt t="42844" x="3546475" y="3443288"/>
          <p14:tracePt t="42851" x="3546475" y="3457575"/>
          <p14:tracePt t="42862" x="3546475" y="3463925"/>
          <p14:tracePt t="42872" x="3546475" y="3492500"/>
          <p14:tracePt t="42875" x="3546475" y="3498850"/>
          <p14:tracePt t="42885" x="3546475" y="3505200"/>
          <p14:tracePt t="42891" x="3546475" y="3519488"/>
          <p14:tracePt t="42900" x="3546475" y="3533775"/>
          <p14:tracePt t="42910" x="3546475" y="3554413"/>
          <p14:tracePt t="42916" x="3546475" y="3562350"/>
          <p14:tracePt t="42926" x="3546475" y="3576638"/>
          <p14:tracePt t="42930" x="3546475" y="3589338"/>
          <p14:tracePt t="42940" x="3546475" y="3603625"/>
          <p14:tracePt t="42950" x="3546475" y="3624263"/>
          <p14:tracePt t="42956" x="3546475" y="3632200"/>
          <p14:tracePt t="42966" x="3546475" y="3638550"/>
          <p14:tracePt t="42970" x="3554413" y="3646488"/>
          <p14:tracePt t="42980" x="3554413" y="3659188"/>
          <p14:tracePt t="42990" x="3568700" y="3681413"/>
          <p14:tracePt t="43006" x="3568700" y="3695700"/>
          <p14:tracePt t="43012" x="3581400" y="3722688"/>
          <p14:tracePt t="43022" x="3589338" y="3730625"/>
          <p14:tracePt t="43032" x="3595688" y="3743325"/>
          <p14:tracePt t="43036" x="3595688" y="3751263"/>
          <p14:tracePt t="43046" x="3603625" y="3757613"/>
          <p14:tracePt t="43053" x="3603625" y="3765550"/>
          <p14:tracePt t="43082" x="3603625" y="3771900"/>
          <p14:tracePt t="43086" x="3609975" y="3771900"/>
          <p14:tracePt t="43102" x="3609975" y="3786188"/>
          <p14:tracePt t="43112" x="3616325" y="3800475"/>
          <p14:tracePt t="43116" x="3624263" y="3806825"/>
          <p14:tracePt t="43128" x="3630613" y="3821113"/>
          <p14:tracePt t="43132" x="3638550" y="3841750"/>
          <p14:tracePt t="43142" x="3638550" y="3856038"/>
          <p14:tracePt t="43153" x="3651250" y="3876675"/>
          <p14:tracePt t="43158" x="3659188" y="3884613"/>
          <p14:tracePt t="43169" x="3659188" y="3890963"/>
          <p14:tracePt t="43172" x="3659188" y="3897313"/>
          <p14:tracePt t="43182" x="3665538" y="3911600"/>
          <p14:tracePt t="43192" x="3673475" y="3925888"/>
          <p14:tracePt t="43208" x="3679825" y="3940175"/>
          <p14:tracePt t="43212" x="3679825" y="3954463"/>
          <p14:tracePt t="43222" x="3679825" y="3975100"/>
          <p14:tracePt t="43232" x="3687763" y="3989388"/>
          <p14:tracePt t="43246" x="3687763" y="3995738"/>
          <p14:tracePt t="43256" x="3687763" y="4002088"/>
          <p14:tracePt t="43296" x="3673475" y="3995738"/>
          <p14:tracePt t="43312" x="3659188" y="3995738"/>
          <p14:tracePt t="43326" x="3651250" y="3995738"/>
          <p14:tracePt t="43342" x="3644900" y="3995738"/>
          <p14:tracePt t="43352" x="3638550" y="3995738"/>
          <p14:tracePt t="43362" x="3630613" y="3995738"/>
          <p14:tracePt t="43368" x="3624263" y="3995738"/>
          <p14:tracePt t="43378" x="3616325" y="3995738"/>
          <p14:tracePt t="43382" x="3609975" y="3995738"/>
          <p14:tracePt t="43392" x="3595688" y="4002088"/>
          <p14:tracePt t="43402" x="3581400" y="4010025"/>
          <p14:tracePt t="43418" x="3568700" y="4016375"/>
          <p14:tracePt t="43422" x="3568700" y="4024313"/>
          <p14:tracePt t="43432" x="3560763" y="4024313"/>
          <p14:tracePt t="43448" x="3560763" y="4030663"/>
          <p14:tracePt t="43685" x="3546475" y="4030663"/>
          <p14:tracePt t="43700" x="3525838" y="4044950"/>
          <p14:tracePt t="43706" x="3519488" y="4051300"/>
          <p14:tracePt t="43716" x="3511550" y="4059238"/>
          <p14:tracePt t="43720" x="3505200" y="4073525"/>
          <p14:tracePt t="43730" x="3476625" y="4086225"/>
          <p14:tracePt t="43740" x="3476625" y="4100513"/>
          <p14:tracePt t="43746" x="3462338" y="4114800"/>
          <p14:tracePt t="43756" x="3455988" y="4121150"/>
          <p14:tracePt t="43761" x="3441700" y="4135438"/>
          <p14:tracePt t="43774" x="3441700" y="4143375"/>
          <p14:tracePt t="43780" x="3427413" y="4149725"/>
          <p14:tracePt t="43786" x="3427413" y="4164013"/>
          <p14:tracePt t="43796" x="3414713" y="4170363"/>
          <p14:tracePt t="43800" x="3406775" y="4184650"/>
          <p14:tracePt t="43810" x="3400425" y="4191000"/>
          <p14:tracePt t="43822" x="3392488" y="4205288"/>
          <p14:tracePt t="43826" x="3386138" y="4219575"/>
          <p14:tracePt t="43836" x="3371850" y="4227513"/>
          <p14:tracePt t="43842" x="3365500" y="4240213"/>
          <p14:tracePt t="43853" x="3357563" y="4254500"/>
          <p14:tracePt t="43862" x="3344863" y="4275138"/>
          <p14:tracePt t="43866" x="3336925" y="4275138"/>
          <p14:tracePt t="43876" x="3336925" y="4289425"/>
          <p14:tracePt t="43882" x="3322638" y="4303713"/>
          <p14:tracePt t="43893" x="3322638" y="4310063"/>
          <p14:tracePt t="43904" x="3309938" y="4332288"/>
          <p14:tracePt t="43906" x="3302000" y="4332288"/>
          <p14:tracePt t="43917" x="3302000" y="4344988"/>
          <p14:tracePt t="43923" x="3287713" y="4352925"/>
          <p14:tracePt t="43933" x="3287713" y="4359275"/>
          <p14:tracePt t="43943" x="3287713" y="4367213"/>
          <p14:tracePt t="43958" x="3287713" y="4373563"/>
          <p14:tracePt t="43962" x="3281363" y="4373563"/>
          <p14:tracePt t="43972" x="3281363" y="4381500"/>
          <p14:tracePt t="44264" x="3281363" y="4387850"/>
          <p14:tracePt t="44281" x="3273425" y="4402138"/>
          <p14:tracePt t="44290" x="3267075" y="4408488"/>
          <p14:tracePt t="44300" x="3267075" y="4416425"/>
          <p14:tracePt t="44310" x="3267075" y="4422775"/>
          <p14:tracePt t="44320" x="3260725" y="4429125"/>
          <p14:tracePt t="44380" x="3260725" y="4437063"/>
          <p14:tracePt t="46222" x="3252788" y="4437063"/>
          <p14:tracePt t="46243" x="3246438" y="4437063"/>
          <p14:tracePt t="46252" x="3238500" y="4437063"/>
          <p14:tracePt t="46288" x="3232150" y="4437063"/>
          <p14:tracePt t="47343" x="3225800" y="4437063"/>
          <p14:tracePt t="47369" x="3217863" y="4437063"/>
          <p14:tracePt t="47399" x="3211513" y="4437063"/>
          <p14:tracePt t="47942" x="3203575" y="4437063"/>
          <p14:tracePt t="47964" x="3190875" y="4437063"/>
          <p14:tracePt t="47978" x="3182938" y="4437063"/>
          <p14:tracePt t="47984" x="3176588" y="4429125"/>
          <p14:tracePt t="47994" x="3168650" y="4429125"/>
          <p14:tracePt t="48004" x="3155950" y="4422775"/>
          <p14:tracePt t="48014" x="3155950" y="4416425"/>
          <p14:tracePt t="48018" x="3148013" y="4416425"/>
          <p14:tracePt t="48025" x="3141663" y="4416425"/>
          <p14:tracePt t="48034" x="3133725" y="4408488"/>
          <p14:tracePt t="48044" x="3121025" y="4394200"/>
          <p14:tracePt t="48064" x="3106738" y="4394200"/>
          <p14:tracePt t="48074" x="3098800" y="4387850"/>
          <p14:tracePt t="48080" x="3092450" y="4387850"/>
          <p14:tracePt t="48091" x="3086100" y="4387850"/>
          <p14:tracePt t="48101" x="3078163" y="4381500"/>
          <p14:tracePt t="48107" x="3071813" y="4373563"/>
          <p14:tracePt t="48120" x="3063875" y="4373563"/>
          <p14:tracePt t="48130" x="3057525" y="4373563"/>
          <p14:tracePt t="48140" x="3049588" y="4367213"/>
          <p14:tracePt t="48147" x="3043238" y="4367213"/>
          <p14:tracePt t="48161" x="3036888" y="4367213"/>
          <p14:tracePt t="48171" x="3028950" y="4367213"/>
          <p14:tracePt t="48181" x="3022600" y="4367213"/>
          <p14:tracePt t="48202" x="3014663" y="4359275"/>
          <p14:tracePt t="48222" x="3008313" y="4359275"/>
          <p14:tracePt t="48226" x="3001963" y="4359275"/>
          <p14:tracePt t="48257" x="2994025" y="4359275"/>
          <p14:tracePt t="48262" x="2987675" y="4352925"/>
          <p14:tracePt t="48266" x="2979738" y="4352925"/>
          <p14:tracePt t="48276" x="2973388" y="4352925"/>
          <p14:tracePt t="48283" x="2959100" y="4352925"/>
          <p14:tracePt t="48294" x="2952750" y="4352925"/>
          <p14:tracePt t="48303" x="2932113" y="4352925"/>
          <p14:tracePt t="48309" x="2924175" y="4352925"/>
          <p14:tracePt t="48319" x="2917825" y="4352925"/>
          <p14:tracePt t="48322" x="2897188" y="4352925"/>
          <p14:tracePt t="48332" x="2889250" y="4352925"/>
          <p14:tracePt t="48342" x="2874963" y="4352925"/>
          <p14:tracePt t="48348" x="2868613" y="4352925"/>
          <p14:tracePt t="48358" x="2860675" y="4352925"/>
          <p14:tracePt t="48362" x="2847975" y="4352925"/>
          <p14:tracePt t="48374" x="2840038" y="4352925"/>
          <p14:tracePt t="48382" x="2819400" y="4352925"/>
          <p14:tracePt t="48389" x="2805113" y="4359275"/>
          <p14:tracePt t="48399" x="2790825" y="4367213"/>
          <p14:tracePt t="48402" x="2770188" y="4367213"/>
          <p14:tracePt t="48412" x="2755900" y="4373563"/>
          <p14:tracePt t="48423" x="2735263" y="4387850"/>
          <p14:tracePt t="48428" x="2720975" y="4387850"/>
          <p14:tracePt t="48438" x="2708275" y="4394200"/>
          <p14:tracePt t="48444" x="2700338" y="4402138"/>
          <p14:tracePt t="48454" x="2686050" y="4408488"/>
          <p14:tracePt t="48464" x="2671763" y="4422775"/>
          <p14:tracePt t="48468" x="2665413" y="4429125"/>
          <p14:tracePt t="48478" x="2659063" y="4437063"/>
          <p14:tracePt t="48485" x="2651125" y="4451350"/>
          <p14:tracePt t="48495" x="2636838" y="4457700"/>
          <p14:tracePt t="48505" x="2624138" y="4471988"/>
          <p14:tracePt t="48510" x="2616200" y="4478338"/>
          <p14:tracePt t="48518" x="2609850" y="4492625"/>
          <p14:tracePt t="48524" x="2595563" y="4498975"/>
          <p14:tracePt t="48534" x="2589213" y="4506913"/>
          <p14:tracePt t="48544" x="2560638" y="4521200"/>
          <p14:tracePt t="48560" x="2546350" y="4533900"/>
          <p14:tracePt t="48565" x="2540000" y="4541838"/>
          <p14:tracePt t="48575" x="2532063" y="4548188"/>
          <p14:tracePt t="48584" x="2532063" y="4562475"/>
          <p14:tracePt t="48600" x="2532063" y="4570413"/>
          <p14:tracePt t="48604" x="2525713" y="4570413"/>
          <p14:tracePt t="48620" x="2525713" y="4576763"/>
          <p14:tracePt t="48645" x="2525713" y="4583113"/>
          <p14:tracePt t="48658" x="2519363" y="4583113"/>
          <p14:tracePt t="49666" x="2511425" y="4591050"/>
          <p14:tracePt t="49670" x="2505075" y="4591050"/>
          <p14:tracePt t="49678" x="2505075" y="4605338"/>
          <p14:tracePt t="49688" x="2497138" y="4605338"/>
          <p14:tracePt t="49694" x="2497138" y="4611688"/>
          <p14:tracePt t="49710" x="2490788" y="4618038"/>
          <p14:tracePt t="49730" x="2482850" y="4618038"/>
          <p14:tracePt t="49741" x="2482850" y="4625975"/>
          <p14:tracePt t="49760" x="2482850" y="4632325"/>
          <p14:tracePt t="49776" x="2476500" y="4632325"/>
          <p14:tracePt t="49785" x="2476500" y="4640263"/>
          <p14:tracePt t="49801" x="2476500" y="4646613"/>
          <p14:tracePt t="49811" x="2476500" y="4667250"/>
          <p14:tracePt t="49826" x="2476500" y="4675188"/>
          <p14:tracePt t="49830" x="2476500" y="4681538"/>
          <p14:tracePt t="49841" x="2476500" y="4687888"/>
          <p14:tracePt t="49850" x="2476500" y="4710113"/>
          <p14:tracePt t="49860" x="2476500" y="4724400"/>
          <p14:tracePt t="49870" x="2476500" y="4730750"/>
          <p14:tracePt t="49890" x="2476500" y="4737100"/>
          <p14:tracePt t="49900" x="2476500" y="4745038"/>
          <p14:tracePt t="49936" x="2470150" y="4745038"/>
          <p14:tracePt t="49953" x="2462213" y="4737100"/>
          <p14:tracePt t="49977" x="2455863" y="4737100"/>
          <p14:tracePt t="50012" x="2447925" y="4737100"/>
          <p14:tracePt t="50022" x="2441575" y="4737100"/>
          <p14:tracePt t="50026" x="2441575" y="4730750"/>
          <p14:tracePt t="50032" x="2435225" y="4730750"/>
          <p14:tracePt t="50053" x="2427288" y="4730750"/>
          <p14:tracePt t="50061" x="2420938" y="4730750"/>
          <p14:tracePt t="50070" x="2413000" y="4730750"/>
          <p14:tracePt t="50092" x="2406650" y="4730750"/>
          <p14:tracePt t="50098" x="2400300" y="4730750"/>
          <p14:tracePt t="50108" x="2392363" y="4730750"/>
          <p14:tracePt t="50122" x="2386013" y="4730750"/>
          <p14:tracePt t="50132" x="2378075" y="4737100"/>
          <p14:tracePt t="50148" x="2365375" y="4737100"/>
          <p14:tracePt t="50164" x="2357438" y="4745038"/>
          <p14:tracePt t="50174" x="2351088" y="4745038"/>
          <p14:tracePt t="50178" x="2343150" y="4745038"/>
          <p14:tracePt t="50194" x="2336800" y="4745038"/>
          <p14:tracePt t="50214" x="2322513" y="4745038"/>
          <p14:tracePt t="50224" x="2316163" y="4745038"/>
          <p14:tracePt t="50234" x="2301875" y="4745038"/>
          <p14:tracePt t="50244" x="2287588" y="4745038"/>
          <p14:tracePt t="50258" x="2273300" y="4745038"/>
          <p14:tracePt t="50268" x="2259013" y="4745038"/>
          <p14:tracePt t="50284" x="2252663" y="4745038"/>
          <p14:tracePt t="50294" x="2246313" y="4745038"/>
          <p14:tracePt t="50300" x="2238375" y="4745038"/>
          <p14:tracePt t="50310" x="2232025" y="4745038"/>
          <p14:tracePt t="50326" x="2217738" y="4737100"/>
          <p14:tracePt t="50334" x="2203450" y="4730750"/>
          <p14:tracePt t="50350" x="2189163" y="4724400"/>
          <p14:tracePt t="50354" x="2176463" y="4724400"/>
          <p14:tracePt t="50364" x="2162175" y="4724400"/>
          <p14:tracePt t="50376" x="2147888" y="4716463"/>
          <p14:tracePt t="50386" x="2141538" y="4716463"/>
          <p14:tracePt t="50397" x="2133600" y="4716463"/>
          <p14:tracePt t="50406" x="2127250" y="4716463"/>
          <p14:tracePt t="50416" x="2119313" y="4716463"/>
          <p14:tracePt t="50426" x="2112963" y="4716463"/>
          <p14:tracePt t="50436" x="2106613" y="4710113"/>
          <p14:tracePt t="50446" x="2098675" y="4710113"/>
          <p14:tracePt t="50456" x="2078038" y="4702175"/>
          <p14:tracePt t="50471" x="2070100" y="4695825"/>
          <p14:tracePt t="50487" x="2063750" y="4695825"/>
          <p14:tracePt t="50496" x="2057400" y="4695825"/>
          <p14:tracePt t="50500" x="2049463" y="4695825"/>
          <p14:tracePt t="50522" x="2043113" y="4695825"/>
          <p14:tracePt t="50536" x="2035175" y="4695825"/>
          <p14:tracePt t="50552" x="2022475" y="4695825"/>
          <p14:tracePt t="50556" x="2022475" y="4687888"/>
          <p14:tracePt t="50576" x="2014538" y="4687888"/>
          <p14:tracePt t="50613" x="2008188" y="4687888"/>
          <p14:tracePt t="50638" x="2000250" y="4687888"/>
          <p14:tracePt t="50648" x="1993900" y="4687888"/>
          <p14:tracePt t="50658" x="1979613" y="4681538"/>
          <p14:tracePt t="50678" x="1973263" y="4681538"/>
          <p14:tracePt t="50708" x="1965325" y="4681538"/>
          <p14:tracePt t="50729" x="1958975" y="4681538"/>
          <p14:tracePt t="50739" x="1952625" y="4675188"/>
          <p14:tracePt t="50744" x="1944688" y="4675188"/>
          <p14:tracePt t="50758" x="1930400" y="4675188"/>
          <p14:tracePt t="50778" x="1924050" y="4675188"/>
          <p14:tracePt t="50809" x="1917700" y="4675188"/>
          <p14:tracePt t="50825" x="1909763" y="4675188"/>
          <p14:tracePt t="50834" x="1903413" y="4675188"/>
          <p14:tracePt t="50850" x="1895475" y="4675188"/>
          <p14:tracePt t="50880" x="1889125" y="4675188"/>
          <p14:tracePt t="50904" x="1881188" y="4675188"/>
          <p14:tracePt t="50921" x="1874838" y="4675188"/>
          <p14:tracePt t="50941" x="1868488" y="4667250"/>
          <p14:tracePt t="51037" x="1860550" y="4667250"/>
          <p14:tracePt t="51057" x="1860550" y="4660900"/>
          <p14:tracePt t="51061" x="1854200" y="4660900"/>
          <p14:tracePt t="51092" x="1846263" y="4660900"/>
          <p14:tracePt t="51152" x="1839913" y="4660900"/>
          <p14:tracePt t="51186" x="1833563" y="4660900"/>
          <p14:tracePt t="51272" x="1825625" y="4660900"/>
          <p14:tracePt t="51282" x="1819275" y="4660900"/>
          <p14:tracePt t="51302" x="1819275" y="4652963"/>
          <p14:tracePt t="51314" x="1811338" y="4652963"/>
          <p14:tracePt t="51324" x="1804988" y="4652963"/>
          <p14:tracePt t="51334" x="1798638" y="4652963"/>
          <p14:tracePt t="51344" x="1798638" y="4646613"/>
          <p14:tracePt t="51348" x="1790700" y="4646613"/>
          <p14:tracePt t="51364" x="1784350" y="4640263"/>
          <p14:tracePt t="51384" x="1776413" y="4640263"/>
          <p14:tracePt t="51404" x="1770063" y="4640263"/>
          <p14:tracePt t="51424" x="1763713" y="4640263"/>
          <p14:tracePt t="51440" x="1763713" y="4632325"/>
          <p14:tracePt t="51444" x="1755775" y="4632325"/>
          <p14:tracePt t="51470" x="1749425" y="4632325"/>
          <p14:tracePt t="51504" x="1741488" y="4632325"/>
          <p14:tracePt t="51525" x="1735138" y="4625975"/>
          <p14:tracePt t="51535" x="1728788" y="4625975"/>
          <p14:tracePt t="51548" x="1720850" y="4625975"/>
          <p14:tracePt t="51557" x="1714500" y="4625975"/>
          <p14:tracePt t="51566" x="1714500" y="4618038"/>
          <p14:tracePt t="51580" x="1706563" y="4618038"/>
          <p14:tracePt t="51600" x="1700213" y="4618038"/>
          <p14:tracePt t="51616" x="1693863" y="4625975"/>
          <p14:tracePt t="51626" x="1685925" y="4625975"/>
          <p14:tracePt t="51640" x="1679575" y="4625975"/>
          <p14:tracePt t="51646" x="1671638" y="4625975"/>
          <p14:tracePt t="51687" x="1665288" y="4625975"/>
          <p14:tracePt t="51727" x="1657350" y="4625975"/>
          <p14:tracePt t="51753" x="1651000" y="4625975"/>
          <p14:tracePt t="51869" x="1657350" y="4625975"/>
          <p14:tracePt t="51873" x="1665288" y="4625975"/>
          <p14:tracePt t="51885" x="1671638" y="4618038"/>
          <p14:tracePt t="51888" x="1685925" y="4611688"/>
          <p14:tracePt t="51898" x="1685925" y="4605338"/>
          <p14:tracePt t="51908" x="1700213" y="4591050"/>
          <p14:tracePt t="51914" x="1706563" y="4576763"/>
          <p14:tracePt t="51924" x="1706563" y="4570413"/>
          <p14:tracePt t="51928" x="1714500" y="4556125"/>
          <p14:tracePt t="51938" x="1720850" y="4533900"/>
          <p14:tracePt t="51948" x="1735138" y="4506913"/>
          <p14:tracePt t="51964" x="1741488" y="4492625"/>
          <p14:tracePt t="51968" x="1755775" y="4471988"/>
          <p14:tracePt t="51978" x="1763713" y="4457700"/>
          <p14:tracePt t="51988" x="1770063" y="4437063"/>
          <p14:tracePt t="51994" x="1776413" y="4429125"/>
          <p14:tracePt t="52004" x="1784350" y="4408488"/>
          <p14:tracePt t="52010" x="1784350" y="4387850"/>
          <p14:tracePt t="52020" x="1784350" y="4367213"/>
          <p14:tracePt t="52030" x="1784350" y="4324350"/>
          <p14:tracePt t="52034" x="1784350" y="4310063"/>
          <p14:tracePt t="52044" x="1784350" y="4283075"/>
          <p14:tracePt t="52050" x="1784350" y="4262438"/>
          <p14:tracePt t="52061" x="1784350" y="4240213"/>
          <p14:tracePt t="52070" x="1784350" y="4219575"/>
          <p14:tracePt t="52074" x="1784350" y="4213225"/>
          <p14:tracePt t="52084" x="1784350" y="4205288"/>
          <p14:tracePt t="52090" x="1784350" y="4191000"/>
          <p14:tracePt t="52101" x="1784350" y="4184650"/>
          <p14:tracePt t="52112" x="1784350" y="4170363"/>
          <p14:tracePt t="52115" x="1776413" y="4164013"/>
          <p14:tracePt t="52128" x="1776413" y="4156075"/>
          <p14:tracePt t="52130" x="1770063" y="4149725"/>
          <p14:tracePt t="52141" x="1763713" y="4135438"/>
          <p14:tracePt t="52150" x="1755775" y="4108450"/>
          <p14:tracePt t="52166" x="1749425" y="4100513"/>
          <p14:tracePt t="52170" x="1741488" y="4079875"/>
          <p14:tracePt t="52180" x="1741488" y="4073525"/>
          <p14:tracePt t="52190" x="1735138" y="4059238"/>
          <p14:tracePt t="52196" x="1728788" y="4051300"/>
          <p14:tracePt t="52207" x="1728788" y="4044950"/>
          <p14:tracePt t="52212" x="1720850" y="4030663"/>
          <p14:tracePt t="52220" x="1714500" y="4016375"/>
          <p14:tracePt t="52232" x="1685925" y="3981450"/>
          <p14:tracePt t="52236" x="1679575" y="3975100"/>
          <p14:tracePt t="52246" x="1665288" y="3960813"/>
          <p14:tracePt t="52272" x="1651000" y="3954463"/>
          <p14:tracePt t="52287" x="1644650" y="3946525"/>
          <p14:tracePt t="52293" x="1630363" y="3940175"/>
          <p14:tracePt t="52302" x="1616075" y="3925888"/>
          <p14:tracePt t="52312" x="1581150" y="3905250"/>
          <p14:tracePt t="52316" x="1566863" y="3905250"/>
          <p14:tracePt t="52326" x="1531938" y="3884613"/>
          <p14:tracePt t="52333" x="1490663" y="3870325"/>
          <p14:tracePt t="52343" x="1462088" y="3856038"/>
          <p14:tracePt t="52352" x="1420813" y="3848100"/>
          <p14:tracePt t="52358" x="1412875" y="3848100"/>
          <p14:tracePt t="52368" x="1398588" y="3848100"/>
          <p14:tracePt t="52372" x="1392238" y="3848100"/>
          <p14:tracePt t="52382" x="1377950" y="3848100"/>
          <p14:tracePt t="52394" x="1363663" y="3848100"/>
          <p14:tracePt t="52399" x="1357313" y="3848100"/>
          <p14:tracePt t="52409" x="1343025" y="3848100"/>
          <p14:tracePt t="52414" x="1336675" y="3848100"/>
          <p14:tracePt t="52423" x="1322388" y="3848100"/>
          <p14:tracePt t="52432" x="1293813" y="3848100"/>
          <p14:tracePt t="52438" x="1287463" y="3848100"/>
          <p14:tracePt t="52448" x="1273175" y="3848100"/>
          <p14:tracePt t="52452" x="1266825" y="3848100"/>
          <p14:tracePt t="52464" x="1258888" y="3856038"/>
          <p14:tracePt t="52474" x="1244600" y="3876675"/>
          <p14:tracePt t="52488" x="1231900" y="3884613"/>
          <p14:tracePt t="52494" x="1223963" y="3890963"/>
          <p14:tracePt t="52504" x="1217613" y="3897313"/>
          <p14:tracePt t="52514" x="1196975" y="3911600"/>
          <p14:tracePt t="52518" x="1182688" y="3911600"/>
          <p14:tracePt t="52528" x="1174750" y="3925888"/>
          <p14:tracePt t="52534" x="1174750" y="3932238"/>
          <p14:tracePt t="52544" x="1168400" y="3940175"/>
          <p14:tracePt t="52554" x="1162050" y="3954463"/>
          <p14:tracePt t="52558" x="1154113" y="3954463"/>
          <p14:tracePt t="52568" x="1154113" y="3960813"/>
          <p14:tracePt t="52574" x="1147763" y="3975100"/>
          <p14:tracePt t="52584" x="1139825" y="3975100"/>
          <p14:tracePt t="52594" x="1133475" y="3989388"/>
          <p14:tracePt t="52610" x="1127125" y="3995738"/>
          <p14:tracePt t="52614" x="1119188" y="4002088"/>
          <p14:tracePt t="52625" x="1112838" y="4010025"/>
          <p14:tracePt t="52635" x="1112838" y="4030663"/>
          <p14:tracePt t="52651" x="1104900" y="4044950"/>
          <p14:tracePt t="52655" x="1104900" y="4051300"/>
          <p14:tracePt t="52665" x="1098550" y="4073525"/>
          <p14:tracePt t="52675" x="1098550" y="4086225"/>
          <p14:tracePt t="52690" x="1090613" y="4100513"/>
          <p14:tracePt t="52696" x="1084263" y="4108450"/>
          <p14:tracePt t="52706" x="1084263" y="4114800"/>
          <p14:tracePt t="52717" x="1084263" y="4135438"/>
          <p14:tracePt t="52731" x="1084263" y="4143375"/>
          <p14:tracePt t="52737" x="1084263" y="4156075"/>
          <p14:tracePt t="52747" x="1084263" y="4170363"/>
          <p14:tracePt t="52757" x="1084263" y="4184650"/>
          <p14:tracePt t="52771" x="1084263" y="4198938"/>
          <p14:tracePt t="52779" x="1084263" y="4213225"/>
          <p14:tracePt t="52787" x="1077913" y="4219575"/>
          <p14:tracePt t="52798" x="1077913" y="4240213"/>
          <p14:tracePt t="52799" x="1077913" y="4248150"/>
          <p14:tracePt t="52812" x="1069975" y="4248150"/>
          <p14:tracePt t="52816" x="1069975" y="4254500"/>
          <p14:tracePt t="52827" x="1069975" y="4268788"/>
          <p14:tracePt t="52836" x="1069975" y="4275138"/>
          <p14:tracePt t="52842" x="1069975" y="4283075"/>
          <p14:tracePt t="52852" x="1069975" y="4289425"/>
          <p14:tracePt t="52856" x="1069975" y="4297363"/>
          <p14:tracePt t="52867" x="1069975" y="4310063"/>
          <p14:tracePt t="52879" x="1069975" y="4324350"/>
          <p14:tracePt t="52887" x="1069975" y="4332288"/>
          <p14:tracePt t="52897" x="1069975" y="4344988"/>
          <p14:tracePt t="52907" x="1069975" y="4352925"/>
          <p14:tracePt t="52917" x="1069975" y="4359275"/>
          <p14:tracePt t="52924" x="1069975" y="4367213"/>
          <p14:tracePt t="52934" x="1069975" y="4373563"/>
          <p14:tracePt t="52940" x="1077913" y="4381500"/>
          <p14:tracePt t="52949" x="1077913" y="4394200"/>
          <p14:tracePt t="52965" x="1084263" y="4408488"/>
          <p14:tracePt t="52979" x="1084263" y="4416425"/>
          <p14:tracePt t="52988" x="1090613" y="4422775"/>
          <p14:tracePt t="52998" x="1098550" y="4437063"/>
          <p14:tracePt t="53002" x="1104900" y="4443413"/>
          <p14:tracePt t="53012" x="1112838" y="4451350"/>
          <p14:tracePt t="53018" x="1119188" y="4457700"/>
          <p14:tracePt t="53028" x="1127125" y="4471988"/>
          <p14:tracePt t="53038" x="1147763" y="4492625"/>
          <p14:tracePt t="53048" x="1147763" y="4498975"/>
          <p14:tracePt t="53054" x="1154113" y="4498975"/>
          <p14:tracePt t="53058" x="1162050" y="4506913"/>
          <p14:tracePt t="53068" x="1168400" y="4513263"/>
          <p14:tracePt t="53080" x="1174750" y="4521200"/>
          <p14:tracePt t="53085" x="1182688" y="4527550"/>
          <p14:tracePt t="53094" x="1189038" y="4533900"/>
          <p14:tracePt t="53098" x="1203325" y="4541838"/>
          <p14:tracePt t="53108" x="1209675" y="4548188"/>
          <p14:tracePt t="53118" x="1223963" y="4570413"/>
          <p14:tracePt t="53124" x="1238250" y="4570413"/>
          <p14:tracePt t="53134" x="1244600" y="4583113"/>
          <p14:tracePt t="53138" x="1266825" y="4597400"/>
          <p14:tracePt t="53148" x="1279525" y="4611688"/>
          <p14:tracePt t="53161" x="1308100" y="4632325"/>
          <p14:tracePt t="53164" x="1316038" y="4640263"/>
          <p14:tracePt t="53174" x="1336675" y="4652963"/>
          <p14:tracePt t="53180" x="1350963" y="4660900"/>
          <p14:tracePt t="53190" x="1363663" y="4660900"/>
          <p14:tracePt t="53201" x="1406525" y="4681538"/>
          <p14:tracePt t="53205" x="1412875" y="4681538"/>
          <p14:tracePt t="53214" x="1441450" y="4695825"/>
          <p14:tracePt t="53220" x="1462088" y="4702175"/>
          <p14:tracePt t="53230" x="1490663" y="4702175"/>
          <p14:tracePt t="53240" x="1539875" y="4710113"/>
          <p14:tracePt t="53244" x="1552575" y="4710113"/>
          <p14:tracePt t="53254" x="1574800" y="4710113"/>
          <p14:tracePt t="53260" x="1595438" y="4710113"/>
          <p14:tracePt t="53270" x="1616075" y="4710113"/>
          <p14:tracePt t="53281" x="1636713" y="4710113"/>
          <p14:tracePt t="53287" x="1644650" y="4710113"/>
          <p14:tracePt t="53297" x="1651000" y="4702175"/>
          <p14:tracePt t="53302" x="1665288" y="4695825"/>
          <p14:tracePt t="53312" x="1671638" y="4687888"/>
          <p14:tracePt t="53321" x="1685925" y="4681538"/>
          <p14:tracePt t="53328" x="1700213" y="4667250"/>
          <p14:tracePt t="53337" x="1706563" y="4652963"/>
          <p14:tracePt t="53341" x="1706563" y="4640263"/>
          <p14:tracePt t="53351" x="1714500" y="4625975"/>
          <p14:tracePt t="53363" x="1714500" y="4576763"/>
          <p14:tracePt t="53366" x="1714500" y="4556125"/>
          <p14:tracePt t="53377" x="1714500" y="4527550"/>
          <p14:tracePt t="53382" x="1706563" y="4498975"/>
          <p14:tracePt t="53392" x="1693863" y="4457700"/>
          <p14:tracePt t="53402" x="1657350" y="4373563"/>
          <p14:tracePt t="53406" x="1644650" y="4352925"/>
          <p14:tracePt t="53416" x="1609725" y="4303713"/>
          <p14:tracePt t="53422" x="1587500" y="4283075"/>
          <p14:tracePt t="53432" x="1581150" y="4268788"/>
          <p14:tracePt t="53442" x="1566863" y="4262438"/>
          <p14:tracePt t="53462" x="1566863" y="4254500"/>
          <p14:tracePt t="53472" x="1560513" y="4254500"/>
          <p14:tracePt t="53502" x="1552575" y="4254500"/>
          <p14:tracePt t="53634" x="1552575" y="4248150"/>
          <p14:tracePt t="53638" x="1552575" y="4233863"/>
          <p14:tracePt t="53648" x="1560513" y="4213225"/>
          <p14:tracePt t="53658" x="1574800" y="4191000"/>
          <p14:tracePt t="53664" x="1581150" y="4178300"/>
          <p14:tracePt t="53674" x="1587500" y="4164013"/>
          <p14:tracePt t="53678" x="1609725" y="4135438"/>
          <p14:tracePt t="53688" x="1622425" y="4114800"/>
          <p14:tracePt t="53698" x="1657350" y="4073525"/>
          <p14:tracePt t="53704" x="1665288" y="4059238"/>
          <p14:tracePt t="53714" x="1685925" y="4030663"/>
          <p14:tracePt t="53718" x="1700213" y="4010025"/>
          <p14:tracePt t="53728" x="1714500" y="3989388"/>
          <p14:tracePt t="53740" x="1741488" y="3932238"/>
          <p14:tracePt t="53744" x="1749425" y="3925888"/>
          <p14:tracePt t="53754" x="1755775" y="3905250"/>
          <p14:tracePt t="53760" x="1776413" y="3876675"/>
          <p14:tracePt t="53770" x="1798638" y="3862388"/>
          <p14:tracePt t="53780" x="1846263" y="3827463"/>
          <p14:tracePt t="53784" x="1854200" y="3821113"/>
          <p14:tracePt t="53794" x="1881188" y="3806825"/>
          <p14:tracePt t="53800" x="1917700" y="3792538"/>
          <p14:tracePt t="53810" x="1938338" y="3786188"/>
          <p14:tracePt t="53820" x="1973263" y="3771900"/>
          <p14:tracePt t="53824" x="1979613" y="3765550"/>
          <p14:tracePt t="53834" x="1993900" y="3757613"/>
          <p14:tracePt t="53840" x="2014538" y="3757613"/>
          <p14:tracePt t="53850" x="2043113" y="3757613"/>
          <p14:tracePt t="53861" x="2092325" y="3757613"/>
          <p14:tracePt t="53866" x="2106613" y="3757613"/>
          <p14:tracePt t="53877" x="2141538" y="3757613"/>
          <p14:tracePt t="53881" x="2168525" y="3765550"/>
          <p14:tracePt t="53890" x="2217738" y="3778250"/>
          <p14:tracePt t="53901" x="2266950" y="3786188"/>
          <p14:tracePt t="53907" x="2281238" y="3792538"/>
          <p14:tracePt t="53917" x="2301875" y="3792538"/>
          <p14:tracePt t="53921" x="2316163" y="3792538"/>
          <p14:tracePt t="53942" x="2322513" y="3792538"/>
          <p14:tracePt t="54159" x="2330450" y="3792538"/>
          <p14:tracePt t="56160" x="2322513" y="3792538"/>
          <p14:tracePt t="56170" x="2273300" y="3778250"/>
          <p14:tracePt t="56180" x="2141538" y="3702050"/>
          <p14:tracePt t="56186" x="2119313" y="3687763"/>
          <p14:tracePt t="56197" x="2070100" y="3646488"/>
          <p14:tracePt t="56200" x="2070100" y="3638550"/>
          <p14:tracePt t="57234" x="2070100" y="3632200"/>
          <p14:tracePt t="57244" x="2078038" y="3632200"/>
          <p14:tracePt t="57254" x="2078038" y="3624263"/>
          <p14:tracePt t="57456" x="2084388" y="3624263"/>
          <p14:tracePt t="57462" x="2084388" y="3617913"/>
          <p14:tracePt t="57466" x="2098675" y="3597275"/>
          <p14:tracePt t="57476" x="2119313" y="3548063"/>
          <p14:tracePt t="57486" x="2203450" y="3414713"/>
          <p14:tracePt t="57492" x="2266950" y="3289300"/>
          <p14:tracePt t="57503" x="2351088" y="3141663"/>
          <p14:tracePt t="57507" x="2420938" y="2973388"/>
          <p14:tracePt t="57518" x="2490788" y="2819400"/>
          <p14:tracePt t="57526" x="2574925" y="2547938"/>
          <p14:tracePt t="57532" x="2581275" y="2505075"/>
          <p14:tracePt t="57542" x="2616200" y="2379663"/>
          <p14:tracePt t="57549" x="2651125" y="2260600"/>
          <p14:tracePt t="57558" x="2693988" y="2112963"/>
          <p14:tracePt t="57569" x="2813050" y="1839913"/>
          <p14:tracePt t="57572" x="2833688" y="1784350"/>
          <p14:tracePt t="57582" x="2909888" y="1658938"/>
          <p14:tracePt t="57588" x="2979738" y="1525588"/>
          <p14:tracePt t="57599" x="3057525" y="1400175"/>
          <p14:tracePt t="57609" x="3176588" y="1104900"/>
          <p14:tracePt t="57612" x="3190875" y="1057275"/>
          <p14:tracePt t="57622" x="3225800" y="944563"/>
          <p14:tracePt t="57628" x="3267075" y="839788"/>
          <p14:tracePt t="57638" x="3295650" y="776288"/>
          <p14:tracePt t="57648" x="3357563" y="685800"/>
          <p14:tracePt t="57654" x="3371850" y="657225"/>
          <p14:tracePt t="57664" x="3406775" y="615950"/>
          <p14:tracePt t="57668" x="3435350" y="587375"/>
          <p14:tracePt t="57678" x="3449638" y="573088"/>
          <p14:tracePt t="57688" x="3476625" y="552450"/>
          <p14:tracePt t="57699" x="3484563" y="546100"/>
          <p14:tracePt t="57728" x="3484563" y="538163"/>
          <p14:tracePt t="57734" x="3490913" y="538163"/>
          <p14:tracePt t="57744" x="3505200" y="531813"/>
          <p14:tracePt t="57749" x="3533775" y="517525"/>
          <p14:tracePt t="57759" x="3554413" y="503238"/>
          <p14:tracePt t="57771" x="3609975" y="455613"/>
          <p14:tracePt t="57784" x="3624263" y="447675"/>
          <p14:tracePt t="57790" x="3638550" y="433388"/>
          <p14:tracePt t="57820" x="3644900" y="433388"/>
          <p14:tracePt t="57870" x="3644900" y="427038"/>
          <p14:tracePt t="57890" x="3644900" y="406400"/>
          <p14:tracePt t="57896" x="3644900" y="398463"/>
          <p14:tracePt t="57906" x="3651250" y="377825"/>
          <p14:tracePt t="57910" x="3651250" y="349250"/>
          <p14:tracePt t="57920" x="3651250" y="328613"/>
          <p14:tracePt t="58500" x="3994150" y="314325"/>
          <p14:tracePt t="58510" x="4016375" y="328613"/>
          <p14:tracePt t="58526" x="4029075" y="342900"/>
          <p14:tracePt t="58530" x="4043363" y="342900"/>
          <p14:tracePt t="58540" x="4051300" y="357188"/>
          <p14:tracePt t="58550" x="4071938" y="371475"/>
          <p14:tracePt t="58556" x="4078288" y="377825"/>
          <p14:tracePt t="58569" x="4086225" y="384175"/>
          <p14:tracePt t="58572" x="4092575" y="384175"/>
          <p14:tracePt t="59298" x="4092575" y="392113"/>
          <p14:tracePt t="59308" x="4092575" y="406400"/>
          <p14:tracePt t="59312" x="4100513" y="441325"/>
          <p14:tracePt t="59323" x="4106863" y="496888"/>
          <p14:tracePt t="59334" x="4135438" y="601663"/>
          <p14:tracePt t="59339" x="4135438" y="622300"/>
          <p14:tracePt t="59348" x="4141788" y="685800"/>
          <p14:tracePt t="59352" x="4141788" y="749300"/>
          <p14:tracePt t="59362" x="4148138" y="804863"/>
          <p14:tracePt t="59374" x="4156075" y="909638"/>
          <p14:tracePt t="59378" x="4156075" y="930275"/>
          <p14:tracePt t="59388" x="4162425" y="993775"/>
          <p14:tracePt t="59394" x="4170363" y="1063625"/>
          <p14:tracePt t="59404" x="4183063" y="1147763"/>
          <p14:tracePt t="59414" x="4217988" y="1392238"/>
          <p14:tracePt t="59418" x="4225925" y="1427163"/>
          <p14:tracePt t="59428" x="4232275" y="1525588"/>
          <p14:tracePt t="59434" x="4240213" y="1609725"/>
          <p14:tracePt t="59444" x="4246563" y="1673225"/>
          <p14:tracePt t="59454" x="4246563" y="1763713"/>
          <p14:tracePt t="59458" x="4246563" y="1778000"/>
          <p14:tracePt t="59468" x="4246563" y="1827213"/>
          <p14:tracePt t="59474" x="4246563" y="1854200"/>
          <p14:tracePt t="59484" x="4246563" y="1882775"/>
          <p14:tracePt t="59494" x="4246563" y="1909763"/>
          <p14:tracePt t="59500" x="4246563" y="1917700"/>
          <p14:tracePt t="59510" x="4246563" y="1924050"/>
          <p14:tracePt t="59514" x="4246563" y="1931988"/>
          <p14:tracePt t="59524" x="4246563" y="1938338"/>
          <p14:tracePt t="63631" x="4246563" y="1924050"/>
          <p14:tracePt t="63636" x="4240213" y="1862138"/>
          <p14:tracePt t="63647" x="4232275" y="1798638"/>
          <p14:tracePt t="63652" x="4225925" y="1728788"/>
          <p14:tracePt t="63660" x="4217988" y="1665288"/>
          <p14:tracePt t="63670" x="4217988" y="1574800"/>
          <p14:tracePt t="63677" x="4217988" y="1554163"/>
          <p14:tracePt t="63690" x="4211638" y="1511300"/>
          <p14:tracePt t="63692" x="4211638" y="1470025"/>
          <p14:tracePt t="63701" x="4211638" y="1435100"/>
          <p14:tracePt t="63710" x="4211638" y="1377950"/>
          <p14:tracePt t="63716" x="4211638" y="1365250"/>
          <p14:tracePt t="63726" x="4211638" y="1343025"/>
          <p14:tracePt t="63730" x="4211638" y="1330325"/>
          <p14:tracePt t="63740" x="4211638" y="1308100"/>
          <p14:tracePt t="63750" x="4211638" y="1295400"/>
          <p14:tracePt t="63756" x="4211638" y="1287463"/>
          <p14:tracePt t="63766" x="4211638" y="1281113"/>
          <p14:tracePt t="63772" x="4211638" y="1266825"/>
          <p14:tracePt t="63782" x="4211638" y="1252538"/>
          <p14:tracePt t="63792" x="4211638" y="1238250"/>
          <p14:tracePt t="63796" x="4217988" y="1231900"/>
          <p14:tracePt t="63806" x="4217988" y="1217613"/>
          <p14:tracePt t="63813" x="4217988" y="1203325"/>
          <p14:tracePt t="63822" x="4225925" y="1196975"/>
          <p14:tracePt t="63832" x="4246563" y="1168400"/>
          <p14:tracePt t="63836" x="4246563" y="1154113"/>
          <p14:tracePt t="63846" x="4267200" y="1147763"/>
          <p14:tracePt t="63852" x="4275138" y="1133475"/>
          <p14:tracePt t="63862" x="4281488" y="1133475"/>
          <p14:tracePt t="63872" x="4302125" y="1119188"/>
          <p14:tracePt t="63888" x="4316413" y="1112838"/>
          <p14:tracePt t="63892" x="4330700" y="1112838"/>
          <p14:tracePt t="63913" x="4344988" y="1092200"/>
          <p14:tracePt t="63929" x="4351338" y="1077913"/>
          <p14:tracePt t="63933" x="4365625" y="1069975"/>
          <p14:tracePt t="63943" x="4371975" y="1057275"/>
          <p14:tracePt t="63954" x="4400550" y="1035050"/>
          <p14:tracePt t="63959" x="4406900" y="1028700"/>
          <p14:tracePt t="63969" x="4429125" y="1022350"/>
          <p14:tracePt t="63975" x="4449763" y="1014413"/>
          <p14:tracePt t="63982" x="4498975" y="1000125"/>
          <p14:tracePt t="63994" x="4540250" y="987425"/>
          <p14:tracePt t="63998" x="4548188" y="987425"/>
          <p14:tracePt t="64008" x="4554538" y="987425"/>
          <p14:tracePt t="64018" x="4560888" y="979488"/>
          <p14:tracePt t="64034" x="4575175" y="958850"/>
          <p14:tracePt t="64038" x="4589463" y="952500"/>
          <p14:tracePt t="64048" x="4603750" y="930275"/>
          <p14:tracePt t="64054" x="4630738" y="909638"/>
          <p14:tracePt t="64064" x="4652963" y="881063"/>
          <p14:tracePt t="64074" x="4687888" y="846138"/>
          <p14:tracePt t="64078" x="4694238" y="839788"/>
          <p14:tracePt t="64088" x="4708525" y="825500"/>
          <p14:tracePt t="64094" x="4743450" y="790575"/>
          <p14:tracePt t="64104" x="4778375" y="755650"/>
          <p14:tracePt t="64114" x="4841875" y="692150"/>
          <p14:tracePt t="64120" x="4862513" y="671513"/>
          <p14:tracePt t="64130" x="4897438" y="636588"/>
          <p14:tracePt t="64134" x="4932363" y="595313"/>
          <p14:tracePt t="64144" x="4967288" y="560388"/>
          <p14:tracePt t="64154" x="5002213" y="517525"/>
          <p14:tracePt t="64160" x="5008563" y="511175"/>
          <p14:tracePt t="64170" x="5022850" y="490538"/>
          <p14:tracePt t="64174" x="5022850" y="468313"/>
          <p14:tracePt t="64184" x="5022850" y="447675"/>
          <p14:tracePt t="64194" x="5022850" y="433388"/>
          <p14:tracePt t="64200" x="5022850" y="427038"/>
          <p14:tracePt t="64270" x="5016500" y="427038"/>
          <p14:tracePt t="64276" x="5016500" y="419100"/>
          <p14:tracePt t="64280" x="5008563" y="419100"/>
          <p14:tracePt t="64290" x="5002213" y="406400"/>
          <p14:tracePt t="64296" x="4987925" y="406400"/>
          <p14:tracePt t="64306" x="4981575" y="398463"/>
          <p14:tracePt t="64377" x="4973638" y="398463"/>
          <p14:tracePt t="64388" x="4967288" y="392113"/>
          <p14:tracePt t="64398" x="4953000" y="377825"/>
          <p14:tracePt t="64403" x="4953000" y="371475"/>
          <p14:tracePt t="64413" x="4938713" y="363538"/>
          <p14:tracePt t="64417" x="4926013" y="349250"/>
          <p14:tracePt t="64427" x="4911725" y="342900"/>
          <p14:tracePt t="64438" x="4903788" y="336550"/>
          <p14:tracePt t="64442" x="4897438" y="336550"/>
          <p14:tracePt t="64453" x="4897438" y="328613"/>
          <p14:tracePt t="64458" x="4883150" y="322263"/>
          <p14:tracePt t="64468" x="4883150" y="314325"/>
          <p14:tracePt t="77576" x="6057900" y="349250"/>
          <p14:tracePt t="77580" x="6057900" y="384175"/>
          <p14:tracePt t="77592" x="6057900" y="482600"/>
          <p14:tracePt t="77596" x="6065838" y="573088"/>
          <p14:tracePt t="77606" x="6072188" y="679450"/>
          <p14:tracePt t="77616" x="6094413" y="874713"/>
          <p14:tracePt t="77622" x="6094413" y="923925"/>
          <p14:tracePt t="77633" x="6094413" y="1035050"/>
          <p14:tracePt t="77637" x="6094413" y="1154113"/>
          <p14:tracePt t="77647" x="6094413" y="1295400"/>
          <p14:tracePt t="77657" x="6080125" y="1539875"/>
          <p14:tracePt t="77663" x="6080125" y="1581150"/>
          <p14:tracePt t="77673" x="6072188" y="1673225"/>
          <p14:tracePt t="77678" x="6072188" y="1763713"/>
          <p14:tracePt t="77687" x="6065838" y="1839913"/>
          <p14:tracePt t="77696" x="6065838" y="1966913"/>
          <p14:tracePt t="77702" x="6057900" y="1987550"/>
          <p14:tracePt t="77712" x="6057900" y="2057400"/>
          <p14:tracePt t="77718" x="6051550" y="2120900"/>
          <p14:tracePt t="77728" x="6045200" y="2176463"/>
          <p14:tracePt t="77738" x="6037263" y="2274888"/>
          <p14:tracePt t="77742" x="6030913" y="2281238"/>
          <p14:tracePt t="77752" x="6030913" y="2301875"/>
          <p14:tracePt t="77758" x="6030913" y="2316163"/>
          <p14:tracePt t="77768" x="6030913" y="2324100"/>
          <p14:tracePt t="77779" x="6022975" y="2336800"/>
          <p14:tracePt t="77799" x="6022975" y="2344738"/>
          <p14:tracePt t="77981" x="6022975" y="2336800"/>
          <p14:tracePt t="78641" x="6016625" y="2324100"/>
          <p14:tracePt t="78651" x="6010275" y="2309813"/>
          <p14:tracePt t="78657" x="6002338" y="2295525"/>
          <p14:tracePt t="78661" x="5981700" y="2252663"/>
          <p14:tracePt t="78671" x="5953125" y="2211388"/>
          <p14:tracePt t="78681" x="5870575" y="2106613"/>
          <p14:tracePt t="78686" x="5848350" y="2085975"/>
          <p14:tracePt t="78697" x="5799138" y="2028825"/>
          <p14:tracePt t="78701" x="5743575" y="1966913"/>
          <p14:tracePt t="78711" x="5694363" y="1897063"/>
          <p14:tracePt t="78721" x="5597525" y="1763713"/>
          <p14:tracePt t="78727" x="5575300" y="1720850"/>
          <p14:tracePt t="78737" x="5527675" y="1624013"/>
          <p14:tracePt t="78741" x="5478463" y="1519238"/>
          <p14:tracePt t="78752" x="5449888" y="1420813"/>
          <p14:tracePt t="78762" x="5400675" y="1231900"/>
          <p14:tracePt t="78766" x="5394325" y="1189038"/>
          <p14:tracePt t="78776" x="5386388" y="1092200"/>
          <p14:tracePt t="78783" x="5386388" y="993775"/>
          <p14:tracePt t="78792" x="5386388" y="930275"/>
          <p14:tracePt t="78802" x="5386388" y="895350"/>
          <p14:tracePt t="78806" x="5386388" y="889000"/>
          <p14:tracePt t="78816" x="5386388" y="881063"/>
          <p14:tracePt t="78822" x="5386388" y="874713"/>
          <p14:tracePt t="78922" x="5386388" y="868363"/>
          <p14:tracePt t="78938" x="5386388" y="854075"/>
          <p14:tracePt t="78942" x="5394325" y="833438"/>
          <p14:tracePt t="78953" x="5400675" y="798513"/>
          <p14:tracePt t="78962" x="5414963" y="735013"/>
          <p14:tracePt t="78968" x="5414963" y="714375"/>
          <p14:tracePt t="78978" x="5421313" y="665163"/>
          <p14:tracePt t="78984" x="5429250" y="601663"/>
          <p14:tracePt t="78994" x="5429250" y="546100"/>
          <p14:tracePt t="79005" x="5429250" y="476250"/>
          <p14:tracePt t="79008" x="5429250" y="461963"/>
          <p14:tracePt t="79018" x="5429250" y="441325"/>
          <p14:tracePt t="79024" x="5421313" y="427038"/>
          <p14:tracePt t="79034" x="5414963" y="412750"/>
          <p14:tracePt t="79044" x="5408613" y="384175"/>
          <p14:tracePt t="79059" x="5408613" y="377825"/>
          <p14:tracePt t="79065" x="5408613" y="371475"/>
          <p14:tracePt t="79075" x="5400675" y="363538"/>
          <p14:tracePt t="79088" x="5400675" y="357188"/>
          <p14:tracePt t="79372" x="5400675" y="349250"/>
          <p14:tracePt t="79382" x="5408613" y="349250"/>
          <p14:tracePt t="79386" x="5414963" y="342900"/>
          <p14:tracePt t="79396" x="5421313" y="336550"/>
          <p14:tracePt t="79402" x="5429250" y="328613"/>
          <p14:tracePt t="79412" x="5435600" y="322263"/>
          <p14:tracePt t="84860" x="5268913" y="322263"/>
          <p14:tracePt t="84870" x="5246688" y="336550"/>
          <p14:tracePt t="84880" x="5205413" y="357188"/>
          <p14:tracePt t="84887" x="5191125" y="363538"/>
          <p14:tracePt t="84896" x="5176838" y="363538"/>
          <p14:tracePt t="84900" x="5156200" y="371475"/>
          <p14:tracePt t="84911" x="5149850" y="371475"/>
          <p14:tracePt t="84923" x="5127625" y="371475"/>
          <p14:tracePt t="84927" x="5121275" y="371475"/>
          <p14:tracePt t="84936" x="5114925" y="371475"/>
          <p14:tracePt t="84950" x="5100638" y="371475"/>
          <p14:tracePt t="85012" x="5092700" y="371475"/>
          <p14:tracePt t="85033" x="5086350" y="363538"/>
          <p14:tracePt t="85043" x="5080000" y="363538"/>
          <p14:tracePt t="85052" x="5080000" y="357188"/>
          <p14:tracePt t="85056" x="5072063" y="357188"/>
          <p14:tracePt t="85082" x="5065713" y="357188"/>
          <p14:tracePt t="85108" x="5057775" y="357188"/>
          <p14:tracePt t="85122" x="5051425" y="357188"/>
          <p14:tracePt t="85138" x="5043488" y="349250"/>
          <p14:tracePt t="85142" x="5022850" y="342900"/>
          <p14:tracePt t="85152" x="5008563" y="342900"/>
          <p14:tracePt t="85162" x="4981575" y="336550"/>
          <p14:tracePt t="85168" x="4973638" y="336550"/>
          <p14:tracePt t="85178" x="4960938" y="336550"/>
          <p14:tracePt t="85184" x="4946650" y="336550"/>
          <p14:tracePt t="85194" x="4938713" y="336550"/>
          <p14:tracePt t="85210" x="4926013" y="336550"/>
          <p14:tracePt t="85221" x="4918075" y="336550"/>
          <p14:tracePt t="85224" x="4911725" y="336550"/>
          <p14:tracePt t="85234" x="4903788" y="328613"/>
          <p14:tracePt t="85240" x="4891088" y="328613"/>
          <p14:tracePt t="85254" x="4868863" y="322263"/>
          <p14:tracePt t="85261" x="4848225" y="322263"/>
          <p14:tracePt t="85275" x="4833938" y="322263"/>
          <p14:tracePt t="85281" x="4819650" y="322263"/>
          <p14:tracePt t="85291" x="4806950" y="322263"/>
          <p14:tracePt t="85297" x="4792663" y="328613"/>
          <p14:tracePt t="85309" x="4784725" y="328613"/>
          <p14:tracePt t="85317" x="4764088" y="336550"/>
          <p14:tracePt t="85325" x="4749800" y="336550"/>
          <p14:tracePt t="85333" x="4737100" y="336550"/>
          <p14:tracePt t="85337" x="4722813" y="336550"/>
          <p14:tracePt t="85346" x="4708525" y="336550"/>
          <p14:tracePt t="85356" x="4673600" y="336550"/>
          <p14:tracePt t="85362" x="4665663" y="336550"/>
          <p14:tracePt t="85373" x="4652963" y="336550"/>
          <p14:tracePt t="85376" x="4645025" y="336550"/>
          <p14:tracePt t="85386" x="4638675" y="336550"/>
          <p14:tracePt t="85433" x="4630738" y="336550"/>
          <p14:tracePt t="85533" x="4630738" y="328613"/>
          <p14:tracePt t="85539" x="4624388" y="328613"/>
          <p14:tracePt t="85549" x="4618038" y="322263"/>
          <p14:tracePt t="85559" x="4603750" y="314325"/>
          <p14:tracePt t="104864" x="5100638" y="336550"/>
          <p14:tracePt t="104869" x="5100638" y="363538"/>
          <p14:tracePt t="104880" x="5100638" y="447675"/>
          <p14:tracePt t="104883" x="5106988" y="531813"/>
          <p14:tracePt t="104894" x="5106988" y="622300"/>
          <p14:tracePt t="104904" x="5106988" y="804863"/>
          <p14:tracePt t="104910" x="5114925" y="846138"/>
          <p14:tracePt t="104920" x="5121275" y="944563"/>
          <p14:tracePt t="104926" x="5127625" y="1042988"/>
          <p14:tracePt t="104936" x="5141913" y="1141413"/>
          <p14:tracePt t="104946" x="5170488" y="1330325"/>
          <p14:tracePt t="104950" x="5176838" y="1371600"/>
          <p14:tracePt t="104960" x="5176838" y="1484313"/>
          <p14:tracePt t="104966" x="5170488" y="1714500"/>
          <p14:tracePt t="104976" x="5170488" y="1833563"/>
          <p14:tracePt t="104986" x="5162550" y="2043113"/>
          <p14:tracePt t="104990" x="5162550" y="2085975"/>
          <p14:tracePt t="105000" x="5162550" y="2170113"/>
          <p14:tracePt t="105005" x="5162550" y="2252663"/>
          <p14:tracePt t="105016" x="5162550" y="2351088"/>
          <p14:tracePt t="105026" x="5162550" y="2525713"/>
          <p14:tracePt t="105032" x="5162550" y="2560638"/>
          <p14:tracePt t="105043" x="5170488" y="2693988"/>
          <p14:tracePt t="105047" x="5170488" y="2806700"/>
          <p14:tracePt t="105058" x="5176838" y="2946400"/>
          <p14:tracePt t="105066" x="5176838" y="3176588"/>
          <p14:tracePt t="105072" x="5176838" y="3219450"/>
          <p14:tracePt t="105082" x="5191125" y="3316288"/>
          <p14:tracePt t="105087" x="5197475" y="3414713"/>
          <p14:tracePt t="105096" x="5211763" y="3498850"/>
          <p14:tracePt t="105106" x="5219700" y="3687763"/>
          <p14:tracePt t="105112" x="5226050" y="3722688"/>
          <p14:tracePt t="105122" x="5232400" y="3827463"/>
          <p14:tracePt t="105126" x="5232400" y="3967163"/>
          <p14:tracePt t="105137" x="5232400" y="4073525"/>
          <p14:tracePt t="105149" x="5232400" y="4324350"/>
          <p14:tracePt t="105152" x="5232400" y="4381500"/>
          <p14:tracePt t="105162" x="5226050" y="4533900"/>
          <p14:tracePt t="105168" x="5226050" y="4687888"/>
          <p14:tracePt t="105178" x="5211763" y="4849813"/>
          <p14:tracePt t="105188" x="5211763" y="5114925"/>
          <p14:tracePt t="105192" x="5205413" y="5164138"/>
          <p14:tracePt t="105203" x="5205413" y="5262563"/>
          <p14:tracePt t="105208" x="5205413" y="5367338"/>
          <p14:tracePt t="105218" x="5211763" y="5457825"/>
          <p14:tracePt t="105228" x="5232400" y="5619750"/>
          <p14:tracePt t="105232" x="5240338" y="5661025"/>
          <p14:tracePt t="105243" x="5254625" y="5730875"/>
          <p14:tracePt t="105256" x="5260975" y="5808663"/>
          <p14:tracePt t="105258" x="5289550" y="5884863"/>
          <p14:tracePt t="105268" x="5330825" y="6053138"/>
          <p14:tracePt t="105274" x="5345113" y="6096000"/>
          <p14:tracePt t="105285" x="5373688" y="6186488"/>
          <p14:tracePt t="105289" x="5408613" y="6270625"/>
          <p14:tracePt t="105298" x="5443538" y="6340475"/>
          <p14:tracePt t="105308" x="5505450" y="6480175"/>
          <p14:tracePt t="105318" x="5534025" y="6529388"/>
          <p14:tracePt t="105324" x="5548313" y="6535738"/>
          <p14:tracePt t="105328" x="5562600" y="6564313"/>
          <p14:tracePt t="105337" x="5589588" y="6599238"/>
          <p14:tracePt t="105348" x="5632450" y="6648450"/>
          <p14:tracePt t="105354" x="5645150" y="6662738"/>
          <p14:tracePt t="105364" x="5673725" y="6689725"/>
          <p14:tracePt t="105370" x="5708650" y="6718300"/>
          <p14:tracePt t="105380" x="5757863" y="6753225"/>
          <p14:tracePt t="105390" x="5827713" y="6794500"/>
          <p14:tracePt t="105394" x="5848350" y="6802438"/>
          <p14:tracePt t="105405" x="5905500" y="6823075"/>
          <p14:tracePt t="105411" x="5940425" y="6837363"/>
          <p14:tracePt t="105423" x="5981700" y="6851650"/>
          <p14:tracePt t="105672" x="6164263" y="6851650"/>
          <p14:tracePt t="105692" x="6170613" y="6843713"/>
          <p14:tracePt t="105702" x="6176963" y="6843713"/>
          <p14:tracePt t="105712" x="6184900" y="6823075"/>
          <p14:tracePt t="105718" x="6184900" y="6816725"/>
          <p14:tracePt t="105728" x="6191250" y="6808788"/>
          <p14:tracePt t="105732" x="6191250" y="6794500"/>
          <p14:tracePt t="105742" x="6191250" y="6781800"/>
          <p14:tracePt t="105752" x="6191250" y="6753225"/>
          <p14:tracePt t="105758" x="6191250" y="6745288"/>
          <p14:tracePt t="105768" x="6191250" y="6732588"/>
          <p14:tracePt t="105773" x="6191250" y="6724650"/>
          <p14:tracePt t="105783" x="6191250" y="6718300"/>
          <p14:tracePt t="105792" x="6184900" y="6704013"/>
          <p14:tracePt t="105798" x="6184900" y="6697663"/>
          <p14:tracePt t="105808" x="6170613" y="6689725"/>
          <p14:tracePt t="105812" x="6164263" y="6675438"/>
          <p14:tracePt t="105822" x="6149975" y="6669088"/>
          <p14:tracePt t="105832" x="6135688" y="6654800"/>
          <p14:tracePt t="105839" x="6129338" y="6654800"/>
          <p14:tracePt t="105848" x="6115050" y="6640513"/>
          <p14:tracePt t="105854" x="6100763" y="6634163"/>
          <p14:tracePt t="105864" x="6094413" y="6634163"/>
          <p14:tracePt t="105874" x="6065838" y="6619875"/>
          <p14:tracePt t="105878" x="6057900" y="6619875"/>
          <p14:tracePt t="105889" x="6045200" y="6619875"/>
          <p14:tracePt t="105894" x="6030913" y="6613525"/>
          <p14:tracePt t="105904" x="6022975" y="6613525"/>
          <p14:tracePt t="105914" x="6002338" y="6613525"/>
          <p14:tracePt t="105918" x="5995988" y="6613525"/>
          <p14:tracePt t="105928" x="5988050" y="6613525"/>
          <p14:tracePt t="105934" x="5981700" y="6613525"/>
          <p14:tracePt t="105944" x="5967413" y="6613525"/>
          <p14:tracePt t="105956" x="5961063" y="6613525"/>
          <p14:tracePt t="105961" x="5953125" y="6613525"/>
          <p14:tracePt t="105975" x="5946775" y="6613525"/>
          <p14:tracePt t="105994" x="5940425" y="6613525"/>
          <p14:tracePt t="106010" x="5932488" y="6613525"/>
          <p14:tracePt t="106024" x="5926138" y="6613525"/>
          <p14:tracePt t="106050" x="5926138" y="6619875"/>
          <p14:tracePt t="106066" x="5926138" y="6627813"/>
          <p14:tracePt t="106076" x="5926138" y="6634163"/>
          <p14:tracePt t="106090" x="5926138" y="6640513"/>
          <p14:tracePt t="106096" x="5926138" y="6648450"/>
          <p14:tracePt t="106106" x="5926138" y="6654800"/>
          <p14:tracePt t="106116" x="5926138" y="6662738"/>
          <p14:tracePt t="106120" x="5926138" y="6669088"/>
          <p14:tracePt t="106130" x="5932488" y="6669088"/>
          <p14:tracePt t="106136" x="5932488" y="6675438"/>
          <p14:tracePt t="106146" x="5940425" y="6683375"/>
          <p14:tracePt t="106156" x="5946775" y="6689725"/>
          <p14:tracePt t="106170" x="5953125" y="6697663"/>
          <p14:tracePt t="106186" x="5961063" y="6704013"/>
          <p14:tracePt t="106196" x="5967413" y="6710363"/>
          <p14:tracePt t="106202" x="5975350" y="6710363"/>
          <p14:tracePt t="106216" x="5988050" y="6710363"/>
          <p14:tracePt t="106226" x="6002338" y="6718300"/>
          <p14:tracePt t="106237" x="6016625" y="6732588"/>
          <p14:tracePt t="106242" x="6022975" y="6732588"/>
          <p14:tracePt t="106256" x="6051550" y="6732588"/>
          <p14:tracePt t="106267" x="6057900" y="6732588"/>
          <p14:tracePt t="106277" x="6065838" y="6732588"/>
          <p14:tracePt t="106286" x="6072188" y="6732588"/>
          <p14:tracePt t="106298" x="6080125" y="6732588"/>
          <p14:tracePt t="106308" x="6080125" y="6724650"/>
          <p14:tracePt t="106318" x="6094413" y="6718300"/>
          <p14:tracePt t="106333" x="6094413" y="6710363"/>
          <p14:tracePt t="106341" x="6094413" y="6704013"/>
          <p14:tracePt t="106359" x="6094413" y="6689725"/>
          <p14:tracePt t="106369" x="6094413" y="6683375"/>
          <p14:tracePt t="106379" x="6094413" y="6675438"/>
          <p14:tracePt t="106391" x="6086475" y="6662738"/>
          <p14:tracePt t="106399" x="6080125" y="6640513"/>
          <p14:tracePt t="106402" x="6072188" y="6634163"/>
          <p14:tracePt t="106415" x="6065838" y="6619875"/>
          <p14:tracePt t="106419" x="6057900" y="6613525"/>
          <p14:tracePt t="106428" x="6051550" y="6605588"/>
          <p14:tracePt t="106439" x="6030913" y="6584950"/>
          <p14:tracePt t="106454" x="6016625" y="6570663"/>
          <p14:tracePt t="106458" x="6010275" y="6564313"/>
          <p14:tracePt t="106468" x="5995988" y="6550025"/>
          <p14:tracePt t="106478" x="5981700" y="6535738"/>
          <p14:tracePt t="106484" x="5975350" y="6535738"/>
          <p14:tracePt t="106494" x="5967413" y="6535738"/>
          <p14:tracePt t="106509" x="5961063" y="6529388"/>
          <p14:tracePt t="106540" x="5953125" y="6529388"/>
          <p14:tracePt t="106560" x="5946775" y="6529388"/>
          <p14:tracePt t="106564" x="5940425" y="6529388"/>
          <p14:tracePt t="106574" x="5932488" y="6529388"/>
          <p14:tracePt t="106590" x="5918200" y="6529388"/>
          <p14:tracePt t="106600" x="5918200" y="6543675"/>
          <p14:tracePt t="106604" x="5911850" y="6543675"/>
          <p14:tracePt t="106614" x="5905500" y="6556375"/>
          <p14:tracePt t="106630" x="5905500" y="6564313"/>
          <p14:tracePt t="106640" x="5905500" y="6578600"/>
          <p14:tracePt t="106656" x="5905500" y="6584950"/>
          <p14:tracePt t="106660" x="5905500" y="6599238"/>
          <p14:tracePt t="106670" x="5905500" y="6605588"/>
          <p14:tracePt t="106680" x="5905500" y="6619875"/>
          <p14:tracePt t="106686" x="5911850" y="6619875"/>
          <p14:tracePt t="106696" x="5918200" y="6627813"/>
          <p14:tracePt t="106700" x="5918200" y="6634163"/>
          <p14:tracePt t="106710" x="5926138" y="6640513"/>
          <p14:tracePt t="106721" x="5932488" y="6640513"/>
          <p14:tracePt t="106726" x="5940425" y="6648450"/>
          <p14:tracePt t="106740" x="5946775" y="6648450"/>
          <p14:tracePt t="106752" x="5967413" y="6654800"/>
          <p14:tracePt t="106762" x="5981700" y="6654800"/>
          <p14:tracePt t="106776" x="5995988" y="6654800"/>
          <p14:tracePt t="106782" x="6002338" y="6654800"/>
          <p14:tracePt t="106792" x="6016625" y="6654800"/>
          <p14:tracePt t="106802" x="6030913" y="6654800"/>
          <p14:tracePt t="106806" x="6037263" y="6654800"/>
          <p14:tracePt t="106816" x="6045200" y="6654800"/>
          <p14:tracePt t="106842" x="6051550" y="6654800"/>
          <p14:tracePt t="106862" x="6051550" y="6648450"/>
          <p14:tracePt t="107336" x="6057900" y="6648450"/>
          <p14:tracePt t="107366" x="6065838" y="6648450"/>
          <p14:tracePt t="107432" x="6065838" y="6640513"/>
          <p14:tracePt t="107463" x="6065838" y="6634163"/>
          <p14:tracePt t="107502" x="6065838" y="6627813"/>
          <p14:tracePt t="107518" x="6065838" y="6619875"/>
          <p14:tracePt t="107543" x="6065838" y="6613525"/>
          <p14:tracePt t="107625" x="6065838" y="6605588"/>
          <p14:tracePt t="107644" x="6057900" y="6599238"/>
          <p14:tracePt t="107654" x="6051550" y="6584950"/>
          <p14:tracePt t="107664" x="6037263" y="6570663"/>
          <p14:tracePt t="107668" x="6037263" y="6564313"/>
          <p14:tracePt t="107680" x="6030913" y="6556375"/>
          <p14:tracePt t="107684" x="6022975" y="6543675"/>
          <p14:tracePt t="107694" x="6010275" y="6529388"/>
          <p14:tracePt t="107704" x="5995988" y="6508750"/>
          <p14:tracePt t="107710" x="5988050" y="6500813"/>
          <p14:tracePt t="107721" x="5975350" y="6473825"/>
          <p14:tracePt t="107725" x="5946775" y="6451600"/>
          <p14:tracePt t="107734" x="5918200" y="6424613"/>
          <p14:tracePt t="107744" x="5883275" y="6389688"/>
          <p14:tracePt t="107750" x="5883275" y="6381750"/>
          <p14:tracePt t="107760" x="5870575" y="6367463"/>
          <p14:tracePt t="107764" x="5856288" y="6361113"/>
          <p14:tracePt t="107774" x="5848350" y="6346825"/>
          <p14:tracePt t="107784" x="5834063" y="6332538"/>
          <p14:tracePt t="107800" x="5821363" y="6319838"/>
          <p14:tracePt t="107806" x="5807075" y="6297613"/>
          <p14:tracePt t="107816" x="5786438" y="6276975"/>
          <p14:tracePt t="107826" x="5751513" y="6235700"/>
          <p14:tracePt t="107831" x="5751513" y="6227763"/>
          <p14:tracePt t="107842" x="5737225" y="6213475"/>
          <p14:tracePt t="107847" x="5729288" y="6207125"/>
          <p14:tracePt t="107859" x="5722938" y="6200775"/>
          <p14:tracePt t="107868" x="5716588" y="6186488"/>
          <p14:tracePt t="107871" x="5716588" y="6178550"/>
          <p14:tracePt t="107880" x="5702300" y="6165850"/>
          <p14:tracePt t="107886" x="5702300" y="6157913"/>
          <p14:tracePt t="107896" x="5688013" y="6137275"/>
          <p14:tracePt t="107906" x="5659438" y="6102350"/>
          <p14:tracePt t="107922" x="5653088" y="6088063"/>
          <p14:tracePt t="107926" x="5645150" y="6067425"/>
          <p14:tracePt t="107947" x="5638800" y="6059488"/>
          <p14:tracePt t="107972" x="5638800" y="6053138"/>
          <p14:tracePt t="108006" x="5638800" y="6046788"/>
          <p14:tracePt t="108016" x="5638800" y="6038850"/>
          <p14:tracePt t="108032" x="5638800" y="6032500"/>
          <p14:tracePt t="108049" x="5638800" y="6024563"/>
          <p14:tracePt t="108059" x="5638800" y="6018213"/>
          <p14:tracePt t="108069" x="5638800" y="5997575"/>
          <p14:tracePt t="108073" x="5638800" y="5989638"/>
          <p14:tracePt t="108083" x="5638800" y="5969000"/>
          <p14:tracePt t="108088" x="5638800" y="5942013"/>
          <p14:tracePt t="108098" x="5638800" y="5913438"/>
          <p14:tracePt t="108108" x="5618163" y="5835650"/>
          <p14:tracePt t="108112" x="5597525" y="5815013"/>
          <p14:tracePt t="108122" x="5562600" y="5745163"/>
          <p14:tracePt t="108128" x="5505450" y="5675313"/>
          <p14:tracePt t="108138" x="5470525" y="5605463"/>
          <p14:tracePt t="108148" x="5330825" y="5430838"/>
          <p14:tracePt t="108154" x="5289550" y="5381625"/>
          <p14:tracePt t="108164" x="5162550" y="5283200"/>
          <p14:tracePt t="108168" x="4953000" y="5129213"/>
          <p14:tracePt t="108178" x="4673600" y="4968875"/>
          <p14:tracePt t="108188" x="4121150" y="4737100"/>
          <p14:tracePt t="108194" x="4016375" y="4695825"/>
          <p14:tracePt t="108204" x="3673475" y="4556125"/>
          <p14:tracePt t="108208" x="3336925" y="4408488"/>
          <p14:tracePt t="108218" x="3014663" y="4297363"/>
          <p14:tracePt t="108228" x="2386013" y="4030663"/>
          <p14:tracePt t="108235" x="2308225" y="4002088"/>
          <p14:tracePt t="108244" x="2133600" y="3919538"/>
          <p14:tracePt t="108257" x="1952625" y="3827463"/>
          <p14:tracePt t="108261" x="1903413" y="3800475"/>
          <p14:tracePt t="108271" x="1644650" y="3646488"/>
          <p14:tracePt t="108276" x="1616075" y="3624263"/>
          <p14:tracePt t="108286" x="1552575" y="3568700"/>
          <p14:tracePt t="108292" x="1504950" y="3519488"/>
          <p14:tracePt t="108300" x="1447800" y="3414713"/>
          <p14:tracePt t="108310" x="1328738" y="2925763"/>
          <p14:tracePt t="108314" x="1301750" y="2778125"/>
          <p14:tracePt t="108324" x="1209675" y="2309813"/>
          <p14:tracePt t="108330" x="1154113" y="1827213"/>
          <p14:tracePt t="108340" x="1084263" y="1385888"/>
          <p14:tracePt t="108350" x="993775" y="804863"/>
          <p14:tracePt t="108354" x="979488" y="727075"/>
          <p14:tracePt t="108364" x="944563" y="566738"/>
          <p14:tracePt t="108370" x="909638" y="433388"/>
          <p14:tracePt t="108380" x="860425" y="314325"/>
          <p14:tracePt t="108390" x="755650" y="63500"/>
          <p14:tracePt t="108396" x="735013" y="635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2735A-372E-754E-A5A9-6A1E1E1D3CAB}"/>
              </a:ext>
            </a:extLst>
          </p:cNvPr>
          <p:cNvSpPr>
            <a:spLocks noGrp="1"/>
          </p:cNvSpPr>
          <p:nvPr>
            <p:ph type="sldNum" sz="quarter" idx="12"/>
          </p:nvPr>
        </p:nvSpPr>
        <p:spPr/>
        <p:txBody>
          <a:bodyPr/>
          <a:lstStyle/>
          <a:p>
            <a:fld id="{AABFF9DA-2577-3447-9DFE-17137E505E19}" type="slidenum">
              <a:rPr lang="en-US" smtClean="0"/>
              <a:t>18</a:t>
            </a:fld>
            <a:endParaRPr lang="en-US"/>
          </a:p>
        </p:txBody>
      </p:sp>
      <p:sp>
        <p:nvSpPr>
          <p:cNvPr id="5" name="Title 1">
            <a:extLst>
              <a:ext uri="{FF2B5EF4-FFF2-40B4-BE49-F238E27FC236}">
                <a16:creationId xmlns:a16="http://schemas.microsoft.com/office/drawing/2014/main" id="{B146CDE8-CA74-4866-A945-34C7AFDC049A}"/>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APPENDIX - TRAJECTORIES</a:t>
            </a:r>
            <a:endParaRPr lang="en-US" sz="2400" b="1" dirty="0">
              <a:solidFill>
                <a:srgbClr val="800000"/>
              </a:solidFill>
              <a:latin typeface="Constantia"/>
              <a:cs typeface="Constantia"/>
            </a:endParaRPr>
          </a:p>
        </p:txBody>
      </p:sp>
      <p:sp>
        <p:nvSpPr>
          <p:cNvPr id="6" name="TextBox 5">
            <a:extLst>
              <a:ext uri="{FF2B5EF4-FFF2-40B4-BE49-F238E27FC236}">
                <a16:creationId xmlns:a16="http://schemas.microsoft.com/office/drawing/2014/main" id="{908EA3C6-531C-46EE-B8F7-D223FAE2F31A}"/>
              </a:ext>
            </a:extLst>
          </p:cNvPr>
          <p:cNvSpPr txBox="1"/>
          <p:nvPr/>
        </p:nvSpPr>
        <p:spPr>
          <a:xfrm>
            <a:off x="9276350" y="4146914"/>
            <a:ext cx="497305" cy="369332"/>
          </a:xfrm>
          <a:prstGeom prst="rect">
            <a:avLst/>
          </a:prstGeom>
          <a:noFill/>
        </p:spPr>
        <p:txBody>
          <a:bodyPr wrap="square" rtlCol="0">
            <a:spAutoFit/>
          </a:bodyPr>
          <a:lstStyle/>
          <a:p>
            <a:r>
              <a:rPr lang="en-GB" dirty="0">
                <a:latin typeface="Constantia" panose="02030602050306030303" pitchFamily="18" charset="0"/>
              </a:rPr>
              <a:t>*</a:t>
            </a:r>
          </a:p>
        </p:txBody>
      </p:sp>
      <p:pic>
        <p:nvPicPr>
          <p:cNvPr id="11" name="Picture 10" descr="Shape&#10;&#10;Description automatically generated with medium confidence">
            <a:extLst>
              <a:ext uri="{FF2B5EF4-FFF2-40B4-BE49-F238E27FC236}">
                <a16:creationId xmlns:a16="http://schemas.microsoft.com/office/drawing/2014/main" id="{5EDC1024-1756-41A1-B8A8-23C6FFCEDE14}"/>
              </a:ext>
            </a:extLst>
          </p:cNvPr>
          <p:cNvPicPr>
            <a:picLocks noChangeAspect="1"/>
          </p:cNvPicPr>
          <p:nvPr/>
        </p:nvPicPr>
        <p:blipFill>
          <a:blip r:embed="rId3"/>
          <a:stretch>
            <a:fillRect/>
          </a:stretch>
        </p:blipFill>
        <p:spPr>
          <a:xfrm>
            <a:off x="1703886" y="1328011"/>
            <a:ext cx="7821116" cy="5210902"/>
          </a:xfrm>
          <a:prstGeom prst="rect">
            <a:avLst/>
          </a:prstGeom>
        </p:spPr>
      </p:pic>
    </p:spTree>
    <p:extLst>
      <p:ext uri="{BB962C8B-B14F-4D97-AF65-F5344CB8AC3E}">
        <p14:creationId xmlns:p14="http://schemas.microsoft.com/office/powerpoint/2010/main" val="449901465"/>
      </p:ext>
    </p:extLst>
  </p:cSld>
  <p:clrMapOvr>
    <a:masterClrMapping/>
  </p:clrMapOvr>
  <mc:AlternateContent xmlns:mc="http://schemas.openxmlformats.org/markup-compatibility/2006" xmlns:p14="http://schemas.microsoft.com/office/powerpoint/2010/main">
    <mc:Choice Requires="p14">
      <p:transition spd="slow" p14:dur="2000" advTm="110067"/>
    </mc:Choice>
    <mc:Fallback xmlns="">
      <p:transition spd="slow" advTm="110067"/>
    </mc:Fallback>
  </mc:AlternateContent>
  <p:extLst>
    <p:ext uri="{3A86A75C-4F4B-4683-9AE1-C65F6400EC91}">
      <p14:laserTraceLst xmlns:p14="http://schemas.microsoft.com/office/powerpoint/2010/main">
        <p14:tracePtLst>
          <p14:tracePt t="17166" x="3994150" y="342900"/>
          <p14:tracePt t="17170" x="3987800" y="371475"/>
          <p14:tracePt t="17181" x="3946525" y="441325"/>
          <p14:tracePt t="17187" x="3903663" y="503238"/>
          <p14:tracePt t="17197" x="3868738" y="566738"/>
          <p14:tracePt t="17207" x="3805238" y="685800"/>
          <p14:tracePt t="17213" x="3798888" y="714375"/>
          <p14:tracePt t="17224" x="3763963" y="784225"/>
          <p14:tracePt t="17227" x="3735388" y="854075"/>
          <p14:tracePt t="17236" x="3708400" y="909638"/>
          <p14:tracePt t="17248" x="3679825" y="993775"/>
          <p14:tracePt t="17252" x="3679825" y="1014413"/>
          <p14:tracePt t="17262" x="3665538" y="1049338"/>
          <p14:tracePt t="17266" x="3651250" y="1092200"/>
          <p14:tracePt t="17276" x="3644900" y="1119188"/>
          <p14:tracePt t="17286" x="3638550" y="1176338"/>
          <p14:tracePt t="17292" x="3638550" y="1182688"/>
          <p14:tracePt t="17302" x="3630613" y="1211263"/>
          <p14:tracePt t="17309" x="3624263" y="1246188"/>
          <p14:tracePt t="17318" x="3624263" y="1266825"/>
          <p14:tracePt t="17328" x="3616325" y="1316038"/>
          <p14:tracePt t="17332" x="3609975" y="1330325"/>
          <p14:tracePt t="17343" x="3603625" y="1350963"/>
          <p14:tracePt t="17350" x="3595688" y="1377950"/>
          <p14:tracePt t="17359" x="3589338" y="1412875"/>
          <p14:tracePt t="17369" x="3575050" y="1455738"/>
          <p14:tracePt t="17373" x="3575050" y="1462088"/>
          <p14:tracePt t="17384" x="3575050" y="1476375"/>
          <p14:tracePt t="17389" x="3568700" y="1490663"/>
          <p14:tracePt t="17399" x="3560763" y="1504950"/>
          <p14:tracePt t="17408" x="3560763" y="1519238"/>
          <p14:tracePt t="17424" x="3560763" y="1525588"/>
          <p14:tracePt t="17478" x="3560763" y="1531938"/>
          <p14:tracePt t="17494" x="3554413" y="1531938"/>
          <p14:tracePt t="17900" x="3546475" y="1531938"/>
          <p14:tracePt t="17908" x="3498850" y="1511300"/>
          <p14:tracePt t="17912" x="3484563" y="1504950"/>
          <p14:tracePt t="17923" x="3449638" y="1504950"/>
          <p14:tracePt t="17928" x="3386138" y="1484313"/>
          <p14:tracePt t="17938" x="3309938" y="1470025"/>
          <p14:tracePt t="17948" x="3162300" y="1441450"/>
          <p14:tracePt t="17952" x="3127375" y="1441450"/>
          <p14:tracePt t="17962" x="3022600" y="1427163"/>
          <p14:tracePt t="17968" x="2932113" y="1420813"/>
          <p14:tracePt t="17978" x="2813050" y="1412875"/>
          <p14:tracePt t="17988" x="2566988" y="1412875"/>
          <p14:tracePt t="17992" x="2511425" y="1412875"/>
          <p14:tracePt t="18004" x="2392363" y="1412875"/>
          <p14:tracePt t="18008" x="2266950" y="1441450"/>
          <p14:tracePt t="18019" x="2133600" y="1470025"/>
          <p14:tracePt t="18029" x="1868488" y="1546225"/>
          <p14:tracePt t="18034" x="1825625" y="1560513"/>
          <p14:tracePt t="18044" x="1714500" y="1601788"/>
          <p14:tracePt t="18048" x="1609725" y="1644650"/>
          <p14:tracePt t="18058" x="1531938" y="1700213"/>
          <p14:tracePt t="18068" x="1398588" y="1798638"/>
          <p14:tracePt t="18074" x="1377950" y="1812925"/>
          <p14:tracePt t="18085" x="1308100" y="1868488"/>
          <p14:tracePt t="18088" x="1244600" y="1909763"/>
          <p14:tracePt t="18099" x="1189038" y="1958975"/>
          <p14:tracePt t="18112" x="1112838" y="2028825"/>
          <p14:tracePt t="18114" x="1090613" y="2051050"/>
          <p14:tracePt t="18124" x="1049338" y="2085975"/>
          <p14:tracePt t="18130" x="1014413" y="2133600"/>
          <p14:tracePt t="18140" x="973138" y="2190750"/>
          <p14:tracePt t="18150" x="889000" y="2295525"/>
          <p14:tracePt t="18154" x="874713" y="2316163"/>
          <p14:tracePt t="18164" x="839788" y="2386013"/>
          <p14:tracePt t="18170" x="796925" y="2449513"/>
          <p14:tracePt t="18180" x="755650" y="2603500"/>
          <p14:tracePt t="18190" x="700088" y="2792413"/>
          <p14:tracePt t="18194" x="692150" y="2827338"/>
          <p14:tracePt t="18204" x="677863" y="2925763"/>
          <p14:tracePt t="18210" x="657225" y="3016250"/>
          <p14:tracePt t="18220" x="650875" y="3100388"/>
          <p14:tracePt t="18231" x="622300" y="3260725"/>
          <p14:tracePt t="18237" x="622300" y="3303588"/>
          <p14:tracePt t="18249" x="608013" y="3387725"/>
          <p14:tracePt t="18250" x="601663" y="3478213"/>
          <p14:tracePt t="18260" x="601663" y="3562350"/>
          <p14:tracePt t="18270" x="601663" y="3702050"/>
          <p14:tracePt t="18276" x="601663" y="3730625"/>
          <p14:tracePt t="18286" x="601663" y="3800475"/>
          <p14:tracePt t="18290" x="601663" y="3862388"/>
          <p14:tracePt t="18301" x="601663" y="3940175"/>
          <p14:tracePt t="18311" x="601663" y="4065588"/>
          <p14:tracePt t="18317" x="601663" y="4094163"/>
          <p14:tracePt t="18326" x="601663" y="4164013"/>
          <p14:tracePt t="18330" x="608013" y="4227513"/>
          <p14:tracePt t="18340" x="615950" y="4303713"/>
          <p14:tracePt t="18352" x="630238" y="4437063"/>
          <p14:tracePt t="18356" x="630238" y="4464050"/>
          <p14:tracePt t="18366" x="650875" y="4556125"/>
          <p14:tracePt t="18372" x="657225" y="4625975"/>
          <p14:tracePt t="18382" x="665163" y="4695825"/>
          <p14:tracePt t="18392" x="671513" y="4800600"/>
          <p14:tracePt t="18396" x="677863" y="4821238"/>
          <p14:tracePt t="18406" x="677863" y="4864100"/>
          <p14:tracePt t="18412" x="692150" y="4899025"/>
          <p14:tracePt t="18422" x="700088" y="4940300"/>
          <p14:tracePt t="18433" x="720725" y="4995863"/>
          <p14:tracePt t="18436" x="735013" y="5024438"/>
          <p14:tracePt t="18446" x="755650" y="5045075"/>
          <p14:tracePt t="18452" x="755650" y="5059363"/>
          <p14:tracePt t="18463" x="769938" y="5080000"/>
          <p14:tracePt t="18473" x="790575" y="5108575"/>
          <p14:tracePt t="18488" x="796925" y="5122863"/>
          <p14:tracePt t="18492" x="811213" y="5137150"/>
          <p14:tracePt t="18502" x="825500" y="5149850"/>
          <p14:tracePt t="18512" x="860425" y="5184775"/>
          <p14:tracePt t="18518" x="874713" y="5199063"/>
          <p14:tracePt t="18528" x="895350" y="5213350"/>
          <p14:tracePt t="18532" x="930275" y="5241925"/>
          <p14:tracePt t="18542" x="973138" y="5268913"/>
          <p14:tracePt t="18552" x="1049338" y="5311775"/>
          <p14:tracePt t="18558" x="1063625" y="5318125"/>
          <p14:tracePt t="18568" x="1112838" y="5338763"/>
          <p14:tracePt t="18574" x="1174750" y="5360988"/>
          <p14:tracePt t="18584" x="1231900" y="5387975"/>
          <p14:tracePt t="18594" x="1343025" y="5430838"/>
          <p14:tracePt t="18598" x="1371600" y="5445125"/>
          <p14:tracePt t="18608" x="1433513" y="5472113"/>
          <p14:tracePt t="18615" x="1497013" y="5500688"/>
          <p14:tracePt t="18624" x="1546225" y="5521325"/>
          <p14:tracePt t="18634" x="1644650" y="5549900"/>
          <p14:tracePt t="18638" x="1665288" y="5556250"/>
          <p14:tracePt t="18648" x="1720850" y="5576888"/>
          <p14:tracePt t="18654" x="1784350" y="5584825"/>
          <p14:tracePt t="18664" x="1839913" y="5599113"/>
          <p14:tracePt t="18674" x="1930400" y="5605463"/>
          <p14:tracePt t="18678" x="1952625" y="5611813"/>
          <p14:tracePt t="18690" x="2000250" y="5611813"/>
          <p14:tracePt t="18694" x="2049463" y="5619750"/>
          <p14:tracePt t="18704" x="2133600" y="5634038"/>
          <p14:tracePt t="18714" x="2238375" y="5654675"/>
          <p14:tracePt t="18720" x="2259013" y="5654675"/>
          <p14:tracePt t="18730" x="2308225" y="5661025"/>
          <p14:tracePt t="18734" x="2365375" y="5668963"/>
          <p14:tracePt t="18744" x="2406650" y="5668963"/>
          <p14:tracePt t="18754" x="2482850" y="5681663"/>
          <p14:tracePt t="18760" x="2497138" y="5681663"/>
          <p14:tracePt t="18770" x="2532063" y="5681663"/>
          <p14:tracePt t="18774" x="2574925" y="5689600"/>
          <p14:tracePt t="18784" x="2616200" y="5689600"/>
          <p14:tracePt t="18794" x="2693988" y="5689600"/>
          <p14:tracePt t="18800" x="2714625" y="5689600"/>
          <p14:tracePt t="18810" x="2763838" y="5689600"/>
          <p14:tracePt t="18816" x="2819400" y="5689600"/>
          <p14:tracePt t="18826" x="2874963" y="5689600"/>
          <p14:tracePt t="18837" x="2952750" y="5689600"/>
          <p14:tracePt t="18841" x="2959100" y="5689600"/>
          <p14:tracePt t="18851" x="2979738" y="5689600"/>
          <p14:tracePt t="18857" x="2994025" y="5689600"/>
          <p14:tracePt t="18868" x="3008313" y="5689600"/>
          <p14:tracePt t="18878" x="3022600" y="5689600"/>
          <p14:tracePt t="18891" x="3028950" y="5689600"/>
          <p14:tracePt t="18897" x="3036888" y="5689600"/>
          <p14:tracePt t="18907" x="3049588" y="5681663"/>
          <p14:tracePt t="18918" x="3063875" y="5681663"/>
          <p14:tracePt t="18926" x="3071813" y="5681663"/>
          <p14:tracePt t="18936" x="3078163" y="5681663"/>
          <p14:tracePt t="21474" x="3078163" y="5675313"/>
          <p14:tracePt t="21484" x="3078163" y="5661025"/>
          <p14:tracePt t="21494" x="3078163" y="5619750"/>
          <p14:tracePt t="21498" x="3078163" y="5605463"/>
          <p14:tracePt t="21509" x="3071813" y="5570538"/>
          <p14:tracePt t="21515" x="3057525" y="5521325"/>
          <p14:tracePt t="21524" x="3043238" y="5457825"/>
          <p14:tracePt t="21534" x="3014663" y="5373688"/>
          <p14:tracePt t="21538" x="3008313" y="5353050"/>
          <p14:tracePt t="21548" x="3001963" y="5311775"/>
          <p14:tracePt t="21554" x="2987675" y="5262563"/>
          <p14:tracePt t="21564" x="2973388" y="5219700"/>
          <p14:tracePt t="21574" x="2952750" y="5149850"/>
          <p14:tracePt t="21585" x="2944813" y="5114925"/>
          <p14:tracePt t="21591" x="2944813" y="5102225"/>
          <p14:tracePt t="21596" x="2932113" y="5059363"/>
          <p14:tracePt t="21604" x="2924175" y="5010150"/>
          <p14:tracePt t="21614" x="2903538" y="4926013"/>
          <p14:tracePt t="21620" x="2897188" y="4899025"/>
          <p14:tracePt t="21630" x="2874963" y="4841875"/>
          <p14:tracePt t="21634" x="2840038" y="4786313"/>
          <p14:tracePt t="21644" x="2813050" y="4716463"/>
          <p14:tracePt t="21654" x="2770188" y="4605338"/>
          <p14:tracePt t="21660" x="2755900" y="4583113"/>
          <p14:tracePt t="21670" x="2749550" y="4541838"/>
          <p14:tracePt t="21674" x="2743200" y="4513263"/>
          <p14:tracePt t="21687" x="2735263" y="4478338"/>
          <p14:tracePt t="21696" x="2728913" y="4352925"/>
          <p14:tracePt t="21701" x="2728913" y="4297363"/>
          <p14:tracePt t="21711" x="2728913" y="4191000"/>
          <p14:tracePt t="21717" x="2728913" y="4121150"/>
          <p14:tracePt t="21727" x="2728913" y="4051300"/>
          <p14:tracePt t="21736" x="2743200" y="3919538"/>
          <p14:tracePt t="21741" x="2743200" y="3897313"/>
          <p14:tracePt t="21753" x="2755900" y="3841750"/>
          <p14:tracePt t="21757" x="2763838" y="3765550"/>
          <p14:tracePt t="21767" x="2784475" y="3687763"/>
          <p14:tracePt t="21777" x="2833688" y="3562350"/>
          <p14:tracePt t="21781" x="2840038" y="3548063"/>
          <p14:tracePt t="21791" x="2847975" y="3498850"/>
          <p14:tracePt t="21797" x="2868613" y="3457575"/>
          <p14:tracePt t="21807" x="2897188" y="3414713"/>
          <p14:tracePt t="21817" x="2944813" y="3352800"/>
          <p14:tracePt t="21822" x="2952750" y="3344863"/>
          <p14:tracePt t="21832" x="2973388" y="3316288"/>
          <p14:tracePt t="21836" x="3001963" y="3275013"/>
          <p14:tracePt t="21846" x="3014663" y="3240088"/>
          <p14:tracePt t="21856" x="3043238" y="3170238"/>
          <p14:tracePt t="21862" x="3057525" y="3127375"/>
          <p14:tracePt t="21872" x="3071813" y="3086100"/>
          <p14:tracePt t="21876" x="3086100" y="3036888"/>
          <p14:tracePt t="21886" x="3106738" y="3001963"/>
          <p14:tracePt t="21896" x="3127375" y="2938463"/>
          <p14:tracePt t="21902" x="3133725" y="2932113"/>
          <p14:tracePt t="21912" x="3141663" y="2911475"/>
          <p14:tracePt t="21919" x="3148013" y="2876550"/>
          <p14:tracePt t="21928" x="3155950" y="2855913"/>
          <p14:tracePt t="21939" x="3162300" y="2833688"/>
          <p14:tracePt t="21942" x="3162300" y="2827338"/>
          <p14:tracePt t="21952" x="3162300" y="2819400"/>
          <p14:tracePt t="21969" x="3162300" y="2813050"/>
          <p14:tracePt t="22018" x="3162300" y="2806700"/>
          <p14:tracePt t="22194" x="3155950" y="2798763"/>
          <p14:tracePt t="22200" x="3133725" y="2798763"/>
          <p14:tracePt t="22210" x="3106738" y="2778125"/>
          <p14:tracePt t="22220" x="3057525" y="2757488"/>
          <p14:tracePt t="22224" x="3043238" y="2743200"/>
          <p14:tracePt t="22234" x="3014663" y="2728913"/>
          <p14:tracePt t="22240" x="2973388" y="2708275"/>
          <p14:tracePt t="22252" x="2932113" y="2693988"/>
          <p14:tracePt t="22260" x="2833688" y="2659063"/>
          <p14:tracePt t="22270" x="2763838" y="2644775"/>
          <p14:tracePt t="22276" x="2735263" y="2630488"/>
          <p14:tracePt t="22280" x="2665413" y="2609850"/>
          <p14:tracePt t="22290" x="2589213" y="2595563"/>
          <p14:tracePt t="22300" x="2482850" y="2568575"/>
          <p14:tracePt t="22306" x="2462213" y="2568575"/>
          <p14:tracePt t="22316" x="2400300" y="2560638"/>
          <p14:tracePt t="22320" x="2336800" y="2554288"/>
          <p14:tracePt t="22330" x="2287588" y="2547938"/>
          <p14:tracePt t="22340" x="2211388" y="2547938"/>
          <p14:tracePt t="22346" x="2189163" y="2540000"/>
          <p14:tracePt t="22356" x="2147888" y="2540000"/>
          <p14:tracePt t="22360" x="2112963" y="2540000"/>
          <p14:tracePt t="22370" x="2070100" y="2540000"/>
          <p14:tracePt t="22383" x="2035175" y="2547938"/>
          <p14:tracePt t="22387" x="2022475" y="2547938"/>
          <p14:tracePt t="22398" x="2008188" y="2554288"/>
          <p14:tracePt t="22403" x="1993900" y="2574925"/>
          <p14:tracePt t="22412" x="1979613" y="2582863"/>
          <p14:tracePt t="22423" x="1952625" y="2609850"/>
          <p14:tracePt t="22428" x="1944688" y="2617788"/>
          <p14:tracePt t="22440" x="1938338" y="2630488"/>
          <p14:tracePt t="22442" x="1924050" y="2644775"/>
          <p14:tracePt t="22452" x="1924050" y="2667000"/>
          <p14:tracePt t="22462" x="1909763" y="2693988"/>
          <p14:tracePt t="22466" x="1903413" y="2701925"/>
          <p14:tracePt t="22476" x="1903413" y="2714625"/>
          <p14:tracePt t="22482" x="1895475" y="2736850"/>
          <p14:tracePt t="22492" x="1881188" y="2757488"/>
          <p14:tracePt t="22503" x="1874838" y="2813050"/>
          <p14:tracePt t="22513" x="1874838" y="2841625"/>
          <p14:tracePt t="22521" x="1874838" y="2855913"/>
          <p14:tracePt t="22525" x="1874838" y="2882900"/>
          <p14:tracePt t="22534" x="1874838" y="2911475"/>
          <p14:tracePt t="22543" x="1874838" y="2967038"/>
          <p14:tracePt t="22549" x="1874838" y="2981325"/>
          <p14:tracePt t="22559" x="1874838" y="3016250"/>
          <p14:tracePt t="22562" x="1881188" y="3044825"/>
          <p14:tracePt t="22574" x="1889125" y="3071813"/>
          <p14:tracePt t="22583" x="1889125" y="3121025"/>
          <p14:tracePt t="22588" x="1889125" y="3127375"/>
          <p14:tracePt t="22598" x="1895475" y="3149600"/>
          <p14:tracePt t="22604" x="1895475" y="3176588"/>
          <p14:tracePt t="22614" x="1895475" y="3198813"/>
          <p14:tracePt t="22624" x="1909763" y="3260725"/>
          <p14:tracePt t="22628" x="1917700" y="3268663"/>
          <p14:tracePt t="22638" x="1924050" y="3295650"/>
          <p14:tracePt t="22644" x="1938338" y="3330575"/>
          <p14:tracePt t="22654" x="1944688" y="3344863"/>
          <p14:tracePt t="22664" x="1952625" y="3373438"/>
          <p14:tracePt t="22670" x="1958975" y="3387725"/>
          <p14:tracePt t="22680" x="1973263" y="3408363"/>
          <p14:tracePt t="22686" x="1979613" y="3414713"/>
          <p14:tracePt t="22694" x="1993900" y="3429000"/>
          <p14:tracePt t="22700" x="1993900" y="3449638"/>
          <p14:tracePt t="22710" x="2014538" y="3463925"/>
          <p14:tracePt t="22720" x="2028825" y="3498850"/>
          <p14:tracePt t="22726" x="2035175" y="3505200"/>
          <p14:tracePt t="22737" x="2057400" y="3527425"/>
          <p14:tracePt t="22741" x="2092325" y="3548063"/>
          <p14:tracePt t="22751" x="2127250" y="3582988"/>
          <p14:tracePt t="22761" x="2189163" y="3638550"/>
          <p14:tracePt t="22766" x="2203450" y="3646488"/>
          <p14:tracePt t="22776" x="2238375" y="3673475"/>
          <p14:tracePt t="22780" x="2273300" y="3702050"/>
          <p14:tracePt t="22790" x="2336800" y="3736975"/>
          <p14:tracePt t="22800" x="2386013" y="3765550"/>
          <p14:tracePt t="22806" x="2400300" y="3778250"/>
          <p14:tracePt t="22816" x="2427288" y="3786188"/>
          <p14:tracePt t="22820" x="2447925" y="3800475"/>
          <p14:tracePt t="22830" x="2470150" y="3813175"/>
          <p14:tracePt t="22842" x="2511425" y="3835400"/>
          <p14:tracePt t="22846" x="2519363" y="3835400"/>
          <p14:tracePt t="22856" x="2540000" y="3848100"/>
          <p14:tracePt t="22862" x="2566988" y="3856038"/>
          <p14:tracePt t="22872" x="2581275" y="3862388"/>
          <p14:tracePt t="22882" x="2601913" y="3862388"/>
          <p14:tracePt t="22886" x="2609850" y="3862388"/>
          <p14:tracePt t="22896" x="2624138" y="3862388"/>
          <p14:tracePt t="22902" x="2644775" y="3862388"/>
          <p14:tracePt t="22912" x="2659063" y="3862388"/>
          <p14:tracePt t="22922" x="2700338" y="3848100"/>
          <p14:tracePt t="22926" x="2700338" y="3841750"/>
          <p14:tracePt t="22937" x="2720975" y="3835400"/>
          <p14:tracePt t="22942" x="2728913" y="3821113"/>
          <p14:tracePt t="22954" x="2755900" y="3813175"/>
          <p14:tracePt t="22963" x="2778125" y="3792538"/>
          <p14:tracePt t="22970" x="2790825" y="3786188"/>
          <p14:tracePt t="22979" x="2813050" y="3771900"/>
          <p14:tracePt t="22983" x="2825750" y="3765550"/>
          <p14:tracePt t="22993" x="2833688" y="3757613"/>
          <p14:tracePt t="23003" x="2840038" y="3736975"/>
          <p14:tracePt t="23008" x="2840038" y="3730625"/>
          <p14:tracePt t="23018" x="2847975" y="3722688"/>
          <p14:tracePt t="23022" x="2847975" y="3716338"/>
          <p14:tracePt t="23032" x="2847975" y="3702050"/>
          <p14:tracePt t="23042" x="2847975" y="3687763"/>
          <p14:tracePt t="23058" x="2847975" y="3673475"/>
          <p14:tracePt t="23064" x="2854325" y="3652838"/>
          <p14:tracePt t="23074" x="2854325" y="3638550"/>
          <p14:tracePt t="23084" x="2860675" y="3624263"/>
          <p14:tracePt t="23088" x="2860675" y="3617913"/>
          <p14:tracePt t="23098" x="2868613" y="3603625"/>
          <p14:tracePt t="23104" x="2868613" y="3597275"/>
          <p14:tracePt t="23114" x="2868613" y="3582988"/>
          <p14:tracePt t="23125" x="2874963" y="3562350"/>
          <p14:tracePt t="23128" x="2882900" y="3548063"/>
          <p14:tracePt t="23138" x="2889250" y="3533775"/>
          <p14:tracePt t="23144" x="2897188" y="3513138"/>
          <p14:tracePt t="23154" x="2897188" y="3492500"/>
          <p14:tracePt t="23164" x="2903538" y="3449638"/>
          <p14:tracePt t="23168" x="2909888" y="3435350"/>
          <p14:tracePt t="23178" x="2909888" y="3400425"/>
          <p14:tracePt t="23185" x="2909888" y="3373438"/>
          <p14:tracePt t="23195" x="2909888" y="3338513"/>
          <p14:tracePt t="23204" x="2909888" y="3303588"/>
          <p14:tracePt t="23211" x="2909888" y="3295650"/>
          <p14:tracePt t="23222" x="2909888" y="3275013"/>
          <p14:tracePt t="23225" x="2909888" y="3260725"/>
          <p14:tracePt t="23236" x="2909888" y="3240088"/>
          <p14:tracePt t="23257" x="2909888" y="3211513"/>
          <p14:tracePt t="23263" x="2909888" y="3190875"/>
          <p14:tracePt t="23265" x="2903538" y="3184525"/>
          <p14:tracePt t="23275" x="2897188" y="3170238"/>
          <p14:tracePt t="23284" x="2882900" y="3135313"/>
          <p14:tracePt t="23300" x="2874963" y="3121025"/>
          <p14:tracePt t="23306" x="2868613" y="3114675"/>
          <p14:tracePt t="23316" x="2868613" y="3086100"/>
          <p14:tracePt t="23330" x="2860675" y="3079750"/>
          <p14:tracePt t="23340" x="2854325" y="3065463"/>
          <p14:tracePt t="23346" x="2854325" y="3051175"/>
          <p14:tracePt t="23356" x="2840038" y="3044825"/>
          <p14:tracePt t="23366" x="2833688" y="3022600"/>
          <p14:tracePt t="23370" x="2825750" y="3022600"/>
          <p14:tracePt t="23380" x="2819400" y="3009900"/>
          <p14:tracePt t="23386" x="2813050" y="2995613"/>
          <p14:tracePt t="23396" x="2805113" y="2987675"/>
          <p14:tracePt t="23406" x="2798763" y="2981325"/>
          <p14:tracePt t="23410" x="2790825" y="2973388"/>
          <p14:tracePt t="23426" x="2784475" y="2967038"/>
          <p14:tracePt t="23436" x="2784475" y="2960688"/>
          <p14:tracePt t="23446" x="2778125" y="2960688"/>
          <p14:tracePt t="23466" x="2770188" y="2952750"/>
          <p14:tracePt t="23486" x="2763838" y="2952750"/>
          <p14:tracePt t="23502" x="2755900" y="2946400"/>
          <p14:tracePt t="23506" x="2743200" y="2938463"/>
          <p14:tracePt t="23516" x="2743200" y="2932113"/>
          <p14:tracePt t="23528" x="2728913" y="2932113"/>
          <p14:tracePt t="23532" x="2720975" y="2932113"/>
          <p14:tracePt t="23542" x="2714625" y="2925763"/>
          <p14:tracePt t="23548" x="2708275" y="2925763"/>
          <p14:tracePt t="23568" x="2693988" y="2925763"/>
          <p14:tracePt t="23572" x="2686050" y="2917825"/>
          <p14:tracePt t="23582" x="2679700" y="2917825"/>
          <p14:tracePt t="23588" x="2659063" y="2917825"/>
          <p14:tracePt t="23598" x="2636838" y="2911475"/>
          <p14:tracePt t="23609" x="2554288" y="2897188"/>
          <p14:tracePt t="23619" x="2525713" y="2897188"/>
          <p14:tracePt t="23622" x="2505075" y="2890838"/>
          <p14:tracePt t="23628" x="2482850" y="2890838"/>
          <p14:tracePt t="23638" x="2455863" y="2890838"/>
          <p14:tracePt t="23648" x="2427288" y="2890838"/>
          <p14:tracePt t="23654" x="2420938" y="2890838"/>
          <p14:tracePt t="23664" x="2413000" y="2890838"/>
          <p14:tracePt t="23669" x="2400300" y="2890838"/>
          <p14:tracePt t="23678" x="2386013" y="2890838"/>
          <p14:tracePt t="23688" x="2371725" y="2890838"/>
          <p14:tracePt t="23704" x="2357438" y="2890838"/>
          <p14:tracePt t="23708" x="2351088" y="2890838"/>
          <p14:tracePt t="23718" x="2336800" y="2890838"/>
          <p14:tracePt t="23728" x="2322513" y="2890838"/>
          <p14:tracePt t="23734" x="2316163" y="2890838"/>
          <p14:tracePt t="23744" x="2308225" y="2890838"/>
          <p14:tracePt t="23748" x="2301875" y="2890838"/>
          <p14:tracePt t="23770" x="2295525" y="2897188"/>
          <p14:tracePt t="23774" x="2287588" y="2897188"/>
          <p14:tracePt t="23784" x="2281238" y="2897188"/>
          <p14:tracePt t="23791" x="2273300" y="2903538"/>
          <p14:tracePt t="23811" x="2259013" y="2911475"/>
          <p14:tracePt t="23814" x="2259013" y="2917825"/>
          <p14:tracePt t="23824" x="2252663" y="2917825"/>
          <p14:tracePt t="23830" x="2246313" y="2925763"/>
          <p14:tracePt t="23840" x="2238375" y="2932113"/>
          <p14:tracePt t="23850" x="2224088" y="2946400"/>
          <p14:tracePt t="23864" x="2211388" y="2952750"/>
          <p14:tracePt t="23871" x="2203450" y="2967038"/>
          <p14:tracePt t="23880" x="2189163" y="2973388"/>
          <p14:tracePt t="23890" x="2176463" y="2987675"/>
          <p14:tracePt t="23896" x="2176463" y="2995613"/>
          <p14:tracePt t="23906" x="2168525" y="3001963"/>
          <p14:tracePt t="23910" x="2162175" y="3009900"/>
          <p14:tracePt t="23921" x="2154238" y="3022600"/>
          <p14:tracePt t="23931" x="2147888" y="3036888"/>
          <p14:tracePt t="23937" x="2147888" y="3044825"/>
          <p14:tracePt t="23946" x="2141538" y="3044825"/>
          <p14:tracePt t="23950" x="2133600" y="3057525"/>
          <p14:tracePt t="23960" x="2127250" y="3057525"/>
          <p14:tracePt t="23970" x="2119313" y="3071813"/>
          <p14:tracePt t="23976" x="2119313" y="3079750"/>
          <p14:tracePt t="23986" x="2106613" y="3086100"/>
          <p14:tracePt t="23992" x="2106613" y="3092450"/>
          <p14:tracePt t="24002" x="2098675" y="3106738"/>
          <p14:tracePt t="24012" x="2084388" y="3121025"/>
          <p14:tracePt t="24016" x="2084388" y="3127375"/>
          <p14:tracePt t="24026" x="2078038" y="3141663"/>
          <p14:tracePt t="24032" x="2070100" y="3149600"/>
          <p14:tracePt t="24042" x="2063750" y="3155950"/>
          <p14:tracePt t="24052" x="2057400" y="3184525"/>
          <p14:tracePt t="24056" x="2049463" y="3184525"/>
          <p14:tracePt t="24066" x="2043113" y="3190875"/>
          <p14:tracePt t="24072" x="2035175" y="3205163"/>
          <p14:tracePt t="24082" x="2028825" y="3219450"/>
          <p14:tracePt t="24092" x="2022475" y="3240088"/>
          <p14:tracePt t="24096" x="2022475" y="3246438"/>
          <p14:tracePt t="24108" x="2014538" y="3254375"/>
          <p14:tracePt t="24112" x="2014538" y="3260725"/>
          <p14:tracePt t="24122" x="2014538" y="3275013"/>
          <p14:tracePt t="24132" x="2008188" y="3295650"/>
          <p14:tracePt t="24148" x="2000250" y="3309938"/>
          <p14:tracePt t="24153" x="2000250" y="3330575"/>
          <p14:tracePt t="24162" x="1993900" y="3344863"/>
          <p14:tracePt t="24173" x="1993900" y="3365500"/>
          <p14:tracePt t="24178" x="1987550" y="3365500"/>
          <p14:tracePt t="24189" x="1987550" y="3373438"/>
          <p14:tracePt t="24192" x="1979613" y="3394075"/>
          <p14:tracePt t="24213" x="1979613" y="3414713"/>
          <p14:tracePt t="24228" x="1979613" y="3429000"/>
          <p14:tracePt t="24234" x="1979613" y="3443288"/>
          <p14:tracePt t="24245" x="1979613" y="3449638"/>
          <p14:tracePt t="24255" x="1979613" y="3470275"/>
          <p14:tracePt t="24258" x="1979613" y="3478213"/>
          <p14:tracePt t="24269" x="1979613" y="3498850"/>
          <p14:tracePt t="24274" x="1979613" y="3513138"/>
          <p14:tracePt t="24284" x="1987550" y="3527425"/>
          <p14:tracePt t="24294" x="2000250" y="3554413"/>
          <p14:tracePt t="24298" x="2000250" y="3562350"/>
          <p14:tracePt t="24308" x="2008188" y="3576638"/>
          <p14:tracePt t="24314" x="2014538" y="3589338"/>
          <p14:tracePt t="24325" x="2014538" y="3597275"/>
          <p14:tracePt t="24335" x="2028825" y="3617913"/>
          <p14:tracePt t="24342" x="2028825" y="3624263"/>
          <p14:tracePt t="24351" x="2043113" y="3638550"/>
          <p14:tracePt t="24355" x="2049463" y="3646488"/>
          <p14:tracePt t="24364" x="2063750" y="3673475"/>
          <p14:tracePt t="24374" x="2084388" y="3687763"/>
          <p14:tracePt t="24380" x="2092325" y="3702050"/>
          <p14:tracePt t="24390" x="2106613" y="3708400"/>
          <p14:tracePt t="24394" x="2119313" y="3722688"/>
          <p14:tracePt t="24404" x="2141538" y="3736975"/>
          <p14:tracePt t="24414" x="2168525" y="3757613"/>
          <p14:tracePt t="24422" x="2182813" y="3771900"/>
          <p14:tracePt t="24430" x="2203450" y="3778250"/>
          <p14:tracePt t="24434" x="2224088" y="3792538"/>
          <p14:tracePt t="24444" x="2246313" y="3806825"/>
          <p14:tracePt t="24456" x="2266950" y="3821113"/>
          <p14:tracePt t="24460" x="2281238" y="3827463"/>
          <p14:tracePt t="24471" x="2295525" y="3835400"/>
          <p14:tracePt t="24476" x="2316163" y="3848100"/>
          <p14:tracePt t="24486" x="2330450" y="3856038"/>
          <p14:tracePt t="24496" x="2365375" y="3870325"/>
          <p14:tracePt t="24500" x="2371725" y="3876675"/>
          <p14:tracePt t="24510" x="2392363" y="3884613"/>
          <p14:tracePt t="24516" x="2400300" y="3884613"/>
          <p14:tracePt t="24526" x="2420938" y="3897313"/>
          <p14:tracePt t="24536" x="2441575" y="3905250"/>
          <p14:tracePt t="24550" x="2462213" y="3919538"/>
          <p14:tracePt t="24556" x="2482850" y="3925888"/>
          <p14:tracePt t="24566" x="2505075" y="3925888"/>
          <p14:tracePt t="24576" x="2546350" y="3940175"/>
          <p14:tracePt t="24582" x="2554288" y="3940175"/>
          <p14:tracePt t="24592" x="2581275" y="3954463"/>
          <p14:tracePt t="24596" x="2624138" y="3954463"/>
          <p14:tracePt t="24606" x="2659063" y="3954463"/>
          <p14:tracePt t="24616" x="2728913" y="3954463"/>
          <p14:tracePt t="24622" x="2743200" y="3954463"/>
          <p14:tracePt t="24632" x="2770188" y="3954463"/>
          <p14:tracePt t="24637" x="2790825" y="3954463"/>
          <p14:tracePt t="24647" x="2805113" y="3954463"/>
          <p14:tracePt t="24657" x="2819400" y="3946525"/>
          <p14:tracePt t="24668" x="2825750" y="3946525"/>
          <p14:tracePt t="28026" x="2825750" y="3940175"/>
          <p14:tracePt t="28036" x="2819400" y="3932238"/>
          <p14:tracePt t="28046" x="2798763" y="3911600"/>
          <p14:tracePt t="28052" x="2784475" y="3890963"/>
          <p14:tracePt t="28062" x="2763838" y="3884613"/>
          <p14:tracePt t="28066" x="2749550" y="3862388"/>
          <p14:tracePt t="28076" x="2743200" y="3856038"/>
          <p14:tracePt t="28086" x="2714625" y="3841750"/>
          <p14:tracePt t="28092" x="2714625" y="3827463"/>
          <p14:tracePt t="28102" x="2700338" y="3821113"/>
          <p14:tracePt t="28106" x="2679700" y="3806825"/>
          <p14:tracePt t="28116" x="2665413" y="3800475"/>
          <p14:tracePt t="28126" x="2630488" y="3778250"/>
          <p14:tracePt t="28132" x="2616200" y="3778250"/>
          <p14:tracePt t="28142" x="2589213" y="3771900"/>
          <p14:tracePt t="28148" x="2566988" y="3765550"/>
          <p14:tracePt t="28158" x="2532063" y="3743325"/>
          <p14:tracePt t="28168" x="2470150" y="3716338"/>
          <p14:tracePt t="28173" x="2447925" y="3716338"/>
          <p14:tracePt t="28182" x="2420938" y="3695700"/>
          <p14:tracePt t="28188" x="2371725" y="3667125"/>
          <p14:tracePt t="28198" x="2308225" y="3632200"/>
          <p14:tracePt t="28208" x="2182813" y="3562350"/>
          <p14:tracePt t="28212" x="2154238" y="3554413"/>
          <p14:tracePt t="28224" x="2092325" y="3548063"/>
          <p14:tracePt t="28229" x="2043113" y="3541713"/>
          <p14:tracePt t="28240" x="2014538" y="3533775"/>
          <p14:tracePt t="28256" x="1952625" y="3513138"/>
          <p14:tracePt t="28264" x="1930400" y="3505200"/>
          <p14:tracePt t="28268" x="1903413" y="3498850"/>
          <p14:tracePt t="28278" x="1860550" y="3478213"/>
          <p14:tracePt t="28288" x="1776413" y="3443288"/>
          <p14:tracePt t="28294" x="1755775" y="3443288"/>
          <p14:tracePt t="28304" x="1657350" y="3422650"/>
          <p14:tracePt t="28308" x="1622425" y="3414713"/>
          <p14:tracePt t="28318" x="1587500" y="3414713"/>
          <p14:tracePt t="28328" x="1552575" y="3414713"/>
          <p14:tracePt t="28334" x="1546225" y="3414713"/>
          <p14:tracePt t="28344" x="1531938" y="3414713"/>
          <p14:tracePt t="28348" x="1511300" y="3414713"/>
          <p14:tracePt t="28358" x="1490663" y="3414713"/>
          <p14:tracePt t="28369" x="1462088" y="3408363"/>
          <p14:tracePt t="28376" x="1455738" y="3408363"/>
          <p14:tracePt t="28385" x="1427163" y="3387725"/>
          <p14:tracePt t="28390" x="1392238" y="3379788"/>
          <p14:tracePt t="28400" x="1363663" y="3373438"/>
          <p14:tracePt t="28410" x="1336675" y="3365500"/>
          <p14:tracePt t="28414" x="1322388" y="3365500"/>
          <p14:tracePt t="28424" x="1316038" y="3365500"/>
          <p14:tracePt t="28430" x="1308100" y="3365500"/>
          <p14:tracePt t="28440" x="1293813" y="3359150"/>
          <p14:tracePt t="28450" x="1266825" y="3338513"/>
          <p14:tracePt t="28455" x="1258888" y="3338513"/>
          <p14:tracePt t="28465" x="1238250" y="3316288"/>
          <p14:tracePt t="28470" x="1209675" y="3295650"/>
          <p14:tracePt t="28481" x="1182688" y="3268663"/>
          <p14:tracePt t="28492" x="1162050" y="3254375"/>
          <p14:tracePt t="28509" x="1154113" y="3246438"/>
          <p14:tracePt t="28526" x="1147763" y="3246438"/>
          <p14:tracePt t="28540" x="1139825" y="3246438"/>
          <p14:tracePt t="28546" x="1139825" y="3240088"/>
          <p14:tracePt t="28550" x="1133475" y="3240088"/>
          <p14:tracePt t="28560" x="1127125" y="3233738"/>
          <p14:tracePt t="28570" x="1112838" y="3211513"/>
          <p14:tracePt t="28586" x="1098550" y="3198813"/>
          <p14:tracePt t="28602" x="1098550" y="3190875"/>
          <p14:tracePt t="28612" x="1098550" y="3184525"/>
          <p14:tracePt t="28626" x="1098550" y="3176588"/>
          <p14:tracePt t="28632" x="1090613" y="3176588"/>
          <p14:tracePt t="28642" x="1090613" y="3162300"/>
          <p14:tracePt t="28652" x="1077913" y="3149600"/>
          <p14:tracePt t="28666" x="1063625" y="3135313"/>
          <p14:tracePt t="28672" x="1063625" y="3127375"/>
          <p14:tracePt t="28696" x="1063625" y="3121025"/>
          <p14:tracePt t="28762" x="1063625" y="3114675"/>
          <p14:tracePt t="28772" x="1055688" y="3114675"/>
          <p14:tracePt t="28809" x="1055688" y="3106738"/>
          <p14:tracePt t="28888" x="1063625" y="3106738"/>
          <p14:tracePt t="28894" x="1069975" y="3106738"/>
          <p14:tracePt t="28898" x="1077913" y="3106738"/>
          <p14:tracePt t="28908" x="1090613" y="3121025"/>
          <p14:tracePt t="28914" x="1104900" y="3127375"/>
          <p14:tracePt t="28924" x="1127125" y="3141663"/>
          <p14:tracePt t="28934" x="1182688" y="3149600"/>
          <p14:tracePt t="28938" x="1189038" y="3149600"/>
          <p14:tracePt t="28950" x="1209675" y="3149600"/>
          <p14:tracePt t="28954" x="1238250" y="3155950"/>
          <p14:tracePt t="28964" x="1258888" y="3155950"/>
          <p14:tracePt t="28974" x="1279525" y="3155950"/>
          <p14:tracePt t="28980" x="1293813" y="3155950"/>
          <p14:tracePt t="28991" x="1316038" y="3155950"/>
          <p14:tracePt t="28994" x="1336675" y="3155950"/>
          <p14:tracePt t="29004" x="1357313" y="3155950"/>
          <p14:tracePt t="29014" x="1392238" y="3162300"/>
          <p14:tracePt t="29020" x="1398588" y="3162300"/>
          <p14:tracePt t="29030" x="1412875" y="3162300"/>
          <p14:tracePt t="29035" x="1433513" y="3162300"/>
          <p14:tracePt t="29044" x="1441450" y="3170238"/>
          <p14:tracePt t="29054" x="1462088" y="3170238"/>
          <p14:tracePt t="29070" x="1468438" y="3170238"/>
          <p14:tracePt t="29076" x="1476375" y="3176588"/>
          <p14:tracePt t="29086" x="1490663" y="3176588"/>
          <p14:tracePt t="29096" x="1511300" y="3176588"/>
          <p14:tracePt t="29100" x="1525588" y="3176588"/>
          <p14:tracePt t="29110" x="1539875" y="3176588"/>
          <p14:tracePt t="29116" x="1560513" y="3176588"/>
          <p14:tracePt t="29126" x="1581150" y="3176588"/>
          <p14:tracePt t="29136" x="1616075" y="3176588"/>
          <p14:tracePt t="29140" x="1630363" y="3176588"/>
          <p14:tracePt t="29150" x="1651000" y="3176588"/>
          <p14:tracePt t="29156" x="1671638" y="3176588"/>
          <p14:tracePt t="29166" x="1693863" y="3170238"/>
          <p14:tracePt t="29176" x="1728788" y="3155950"/>
          <p14:tracePt t="29192" x="1749425" y="3155950"/>
          <p14:tracePt t="29196" x="1755775" y="3149600"/>
          <p14:tracePt t="29206" x="1763713" y="3149600"/>
          <p14:tracePt t="29216" x="1770063" y="3141663"/>
          <p14:tracePt t="29222" x="1776413" y="3141663"/>
          <p14:tracePt t="29236" x="1784350" y="3141663"/>
          <p14:tracePt t="29257" x="1798638" y="3141663"/>
          <p14:tracePt t="29266" x="1798638" y="3135313"/>
          <p14:tracePt t="29276" x="1804988" y="3135313"/>
          <p14:tracePt t="29308" x="1811338" y="3127375"/>
          <p14:tracePt t="29318" x="1811338" y="3121025"/>
          <p14:tracePt t="29328" x="1819275" y="3121025"/>
          <p14:tracePt t="29338" x="1819275" y="3114675"/>
          <p14:tracePt t="29352" x="1819275" y="3106738"/>
          <p14:tracePt t="29358" x="1825625" y="3106738"/>
          <p14:tracePt t="29368" x="1825625" y="3092450"/>
          <p14:tracePt t="29378" x="1839913" y="3079750"/>
          <p14:tracePt t="29382" x="1839913" y="3071813"/>
          <p14:tracePt t="29392" x="1846263" y="3057525"/>
          <p14:tracePt t="29398" x="1846263" y="3036888"/>
          <p14:tracePt t="29408" x="1846263" y="3016250"/>
          <p14:tracePt t="29418" x="1854200" y="2967038"/>
          <p14:tracePt t="29425" x="1854200" y="2960688"/>
          <p14:tracePt t="29434" x="1854200" y="2925763"/>
          <p14:tracePt t="29438" x="1854200" y="2897188"/>
          <p14:tracePt t="29448" x="1854200" y="2868613"/>
          <p14:tracePt t="29458" x="1854200" y="2819400"/>
          <p14:tracePt t="29464" x="1854200" y="2813050"/>
          <p14:tracePt t="29474" x="1860550" y="2784475"/>
          <p14:tracePt t="29478" x="1860550" y="2763838"/>
          <p14:tracePt t="29488" x="1860550" y="2736850"/>
          <p14:tracePt t="29498" x="1860550" y="2693988"/>
          <p14:tracePt t="29504" x="1860550" y="2687638"/>
          <p14:tracePt t="29514" x="1860550" y="2659063"/>
          <p14:tracePt t="29518" x="1860550" y="2638425"/>
          <p14:tracePt t="29530" x="1860550" y="2617788"/>
          <p14:tracePt t="29542" x="1860550" y="2589213"/>
          <p14:tracePt t="29545" x="1860550" y="2582863"/>
          <p14:tracePt t="29555" x="1860550" y="2568575"/>
          <p14:tracePt t="29560" x="1860550" y="2560638"/>
          <p14:tracePt t="29571" x="1860550" y="2554288"/>
          <p14:tracePt t="29582" x="1860550" y="2547938"/>
          <p14:tracePt t="29585" x="1860550" y="2540000"/>
          <p14:tracePt t="29595" x="1860550" y="2533650"/>
          <p14:tracePt t="29601" x="1860550" y="2525713"/>
          <p14:tracePt t="29610" x="1860550" y="2513013"/>
          <p14:tracePt t="29621" x="1860550" y="2505075"/>
          <p14:tracePt t="29625" x="1860550" y="2498725"/>
          <p14:tracePt t="29646" x="1860550" y="2490788"/>
          <p14:tracePt t="29681" x="1860550" y="2484438"/>
          <p14:tracePt t="29693" x="1854200" y="2476500"/>
          <p14:tracePt t="29701" x="1846263" y="2455863"/>
          <p14:tracePt t="29706" x="1839913" y="2449513"/>
          <p14:tracePt t="29716" x="1833563" y="2428875"/>
          <p14:tracePt t="29720" x="1825625" y="2414588"/>
          <p14:tracePt t="29730" x="1819275" y="2400300"/>
          <p14:tracePt t="29740" x="1811338" y="2386013"/>
          <p14:tracePt t="29746" x="1811338" y="2379663"/>
          <p14:tracePt t="29756" x="1804988" y="2371725"/>
          <p14:tracePt t="29762" x="1798638" y="2365375"/>
          <p14:tracePt t="29772" x="1798638" y="2359025"/>
          <p14:tracePt t="29782" x="1790700" y="2359025"/>
          <p14:tracePt t="29786" x="1790700" y="2351088"/>
          <p14:tracePt t="29802" x="1784350" y="2344738"/>
          <p14:tracePt t="29833" x="1784350" y="2336800"/>
          <p14:tracePt t="29857" x="1776413" y="2336800"/>
          <p14:tracePt t="29868" x="1770063" y="2336800"/>
          <p14:tracePt t="29882" x="1770063" y="2330450"/>
          <p14:tracePt t="29892" x="1763713" y="2324100"/>
          <p14:tracePt t="29902" x="1735138" y="2309813"/>
          <p14:tracePt t="29908" x="1728788" y="2301875"/>
          <p14:tracePt t="29918" x="1706563" y="2295525"/>
          <p14:tracePt t="29922" x="1679575" y="2274888"/>
          <p14:tracePt t="29933" x="1657350" y="2260600"/>
          <p14:tracePt t="29942" x="1616075" y="2246313"/>
          <p14:tracePt t="29948" x="1609725" y="2246313"/>
          <p14:tracePt t="29958" x="1595438" y="2239963"/>
          <p14:tracePt t="29962" x="1574800" y="2232025"/>
          <p14:tracePt t="29972" x="1546225" y="2225675"/>
          <p14:tracePt t="29984" x="1517650" y="2211388"/>
          <p14:tracePt t="29988" x="1511300" y="2211388"/>
          <p14:tracePt t="29998" x="1476375" y="2197100"/>
          <p14:tracePt t="30004" x="1447800" y="2182813"/>
          <p14:tracePt t="30014" x="1412875" y="2170113"/>
          <p14:tracePt t="30024" x="1357313" y="2147888"/>
          <p14:tracePt t="30028" x="1343025" y="2147888"/>
          <p14:tracePt t="30038" x="1322388" y="2141538"/>
          <p14:tracePt t="30045" x="1301750" y="2141538"/>
          <p14:tracePt t="30055" x="1287463" y="2141538"/>
          <p14:tracePt t="30064" x="1238250" y="2133600"/>
          <p14:tracePt t="30068" x="1231900" y="2133600"/>
          <p14:tracePt t="30078" x="1209675" y="2127250"/>
          <p14:tracePt t="30084" x="1189038" y="2127250"/>
          <p14:tracePt t="30094" x="1168400" y="2127250"/>
          <p14:tracePt t="30104" x="1133475" y="2120900"/>
          <p14:tracePt t="30110" x="1127125" y="2120900"/>
          <p14:tracePt t="30120" x="1104900" y="2120900"/>
          <p14:tracePt t="30124" x="1084263" y="2120900"/>
          <p14:tracePt t="30134" x="1069975" y="2120900"/>
          <p14:tracePt t="30144" x="1049338" y="2120900"/>
          <p14:tracePt t="30160" x="1042988" y="2120900"/>
          <p14:tracePt t="30165" x="1035050" y="2120900"/>
          <p14:tracePt t="30237" x="1028700" y="2120900"/>
          <p14:tracePt t="30270" x="1028700" y="2127250"/>
          <p14:tracePt t="30280" x="1028700" y="2141538"/>
          <p14:tracePt t="30286" x="1028700" y="2162175"/>
          <p14:tracePt t="30296" x="1028700" y="2176463"/>
          <p14:tracePt t="30306" x="1028700" y="2211388"/>
          <p14:tracePt t="30310" x="1028700" y="2217738"/>
          <p14:tracePt t="30320" x="1028700" y="2239963"/>
          <p14:tracePt t="30326" x="1028700" y="2266950"/>
          <p14:tracePt t="30336" x="1028700" y="2309813"/>
          <p14:tracePt t="30346" x="1055688" y="2386013"/>
          <p14:tracePt t="30352" x="1055688" y="2400300"/>
          <p14:tracePt t="30362" x="1063625" y="2435225"/>
          <p14:tracePt t="30365" x="1069975" y="2476500"/>
          <p14:tracePt t="30376" x="1077913" y="2505075"/>
          <p14:tracePt t="30386" x="1090613" y="2560638"/>
          <p14:tracePt t="30392" x="1098550" y="2582863"/>
          <p14:tracePt t="30402" x="1104900" y="2603500"/>
          <p14:tracePt t="30406" x="1112838" y="2638425"/>
          <p14:tracePt t="30416" x="1119188" y="2673350"/>
          <p14:tracePt t="30426" x="1133475" y="2728913"/>
          <p14:tracePt t="30432" x="1139825" y="2736850"/>
          <p14:tracePt t="30442" x="1147763" y="2771775"/>
          <p14:tracePt t="30448" x="1147763" y="2784475"/>
          <p14:tracePt t="30458" x="1154113" y="2813050"/>
          <p14:tracePt t="30468" x="1154113" y="2827338"/>
          <p14:tracePt t="30472" x="1154113" y="2833688"/>
          <p14:tracePt t="30482" x="1154113" y="2841625"/>
          <p14:tracePt t="30488" x="1162050" y="2855913"/>
          <p14:tracePt t="30498" x="1168400" y="2862263"/>
          <p14:tracePt t="30509" x="1174750" y="2882900"/>
          <p14:tracePt t="30512" x="1174750" y="2897188"/>
          <p14:tracePt t="30522" x="1174750" y="2903538"/>
          <p14:tracePt t="30528" x="1174750" y="2917825"/>
          <p14:tracePt t="30538" x="1182688" y="2932113"/>
          <p14:tracePt t="30548" x="1182688" y="2952750"/>
          <p14:tracePt t="30552" x="1182688" y="2960688"/>
          <p14:tracePt t="30564" x="1189038" y="2967038"/>
          <p14:tracePt t="30568" x="1189038" y="2973388"/>
          <p14:tracePt t="30578" x="1189038" y="2981325"/>
          <p14:tracePt t="30589" x="1189038" y="2987675"/>
          <p14:tracePt t="30594" x="1189038" y="2995613"/>
          <p14:tracePt t="30615" x="1189038" y="3001963"/>
          <p14:tracePt t="30629" x="1189038" y="3009900"/>
          <p14:tracePt t="30645" x="1196975" y="3016250"/>
          <p14:tracePt t="30649" x="1196975" y="3022600"/>
          <p14:tracePt t="30661" x="1203325" y="3022600"/>
          <p14:tracePt t="30670" x="1203325" y="3036888"/>
          <p14:tracePt t="30684" x="1203325" y="3044825"/>
          <p14:tracePt t="30690" x="1209675" y="3044825"/>
          <p14:tracePt t="30700" x="1209675" y="3057525"/>
          <p14:tracePt t="30710" x="1217613" y="3065463"/>
          <p14:tracePt t="30714" x="1223963" y="3065463"/>
          <p14:tracePt t="30725" x="1223963" y="3071813"/>
          <p14:tracePt t="30741" x="1231900" y="3071813"/>
          <p14:tracePt t="30750" x="1244600" y="3079750"/>
          <p14:tracePt t="30765" x="1258888" y="3079750"/>
          <p14:tracePt t="30771" x="1273175" y="3086100"/>
          <p14:tracePt t="30781" x="1293813" y="3086100"/>
          <p14:tracePt t="30791" x="1328738" y="3092450"/>
          <p14:tracePt t="30797" x="1336675" y="3092450"/>
          <p14:tracePt t="30806" x="1363663" y="3100388"/>
          <p14:tracePt t="30810" x="1392238" y="3100388"/>
          <p14:tracePt t="30820" x="1412875" y="3106738"/>
          <p14:tracePt t="30830" x="1462088" y="3106738"/>
          <p14:tracePt t="30836" x="1476375" y="3106738"/>
          <p14:tracePt t="30846" x="1497013" y="3106738"/>
          <p14:tracePt t="30850" x="1525588" y="3106738"/>
          <p14:tracePt t="30860" x="1546225" y="3100388"/>
          <p14:tracePt t="30870" x="1587500" y="3092450"/>
          <p14:tracePt t="30876" x="1595438" y="3092450"/>
          <p14:tracePt t="30887" x="1609725" y="3086100"/>
          <p14:tracePt t="30893" x="1616075" y="3079750"/>
          <p14:tracePt t="30903" x="1622425" y="3071813"/>
          <p14:tracePt t="30913" x="1644650" y="3051175"/>
          <p14:tracePt t="30917" x="1644650" y="3044825"/>
          <p14:tracePt t="30926" x="1657350" y="3030538"/>
          <p14:tracePt t="30932" x="1665288" y="3009900"/>
          <p14:tracePt t="30943" x="1679575" y="2973388"/>
          <p14:tracePt t="30952" x="1693863" y="2911475"/>
          <p14:tracePt t="30956" x="1693863" y="2890838"/>
          <p14:tracePt t="30966" x="1693863" y="2847975"/>
          <p14:tracePt t="30972" x="1693863" y="2806700"/>
          <p14:tracePt t="30982" x="1693863" y="2757488"/>
          <p14:tracePt t="30993" x="1651000" y="2617788"/>
          <p14:tracePt t="30996" x="1636713" y="2595563"/>
          <p14:tracePt t="31006" x="1622425" y="2547938"/>
          <p14:tracePt t="31012" x="1601788" y="2513013"/>
          <p14:tracePt t="31023" x="1601788" y="2498725"/>
          <p14:tracePt t="31033" x="1595438" y="2476500"/>
          <p14:tracePt t="31049" x="1595438" y="2470150"/>
          <p14:tracePt t="31052" x="1587500" y="2470150"/>
          <p14:tracePt t="31063" x="1587500" y="2463800"/>
          <p14:tracePt t="31072" x="1587500" y="2455863"/>
          <p14:tracePt t="31082" x="1587500" y="2449513"/>
          <p14:tracePt t="31113" x="1587500" y="2441575"/>
          <p14:tracePt t="31144" x="1587500" y="2435225"/>
          <p14:tracePt t="31855" x="1587500" y="2441575"/>
          <p14:tracePt t="31865" x="1587500" y="2449513"/>
          <p14:tracePt t="31875" x="1587500" y="2455863"/>
          <p14:tracePt t="31894" x="1595438" y="2463800"/>
          <p14:tracePt t="31901" x="1595438" y="2470150"/>
          <p14:tracePt t="31912" x="1601788" y="2476500"/>
          <p14:tracePt t="31925" x="1609725" y="2484438"/>
          <p14:tracePt t="31935" x="1616075" y="2484438"/>
          <p14:tracePt t="31951" x="1622425" y="2484438"/>
          <p14:tracePt t="31977" x="1630363" y="2484438"/>
          <p14:tracePt t="33166" x="1636713" y="2484438"/>
          <p14:tracePt t="33508" x="1636713" y="2476500"/>
          <p14:tracePt t="33514" x="1644650" y="2476500"/>
          <p14:tracePt t="33518" x="1644650" y="2470150"/>
          <p14:tracePt t="33529" x="1651000" y="2470150"/>
          <p14:tracePt t="33539" x="1651000" y="2463800"/>
          <p14:tracePt t="33555" x="1657350" y="2463800"/>
          <p14:tracePt t="33562" x="1657350" y="2455863"/>
          <p14:tracePt t="33581" x="1665288" y="2455863"/>
          <p14:tracePt t="33601" x="1671638" y="2455863"/>
          <p14:tracePt t="33611" x="1679575" y="2455863"/>
          <p14:tracePt t="33624" x="1685925" y="2455863"/>
          <p14:tracePt t="33640" x="1685925" y="2449513"/>
          <p14:tracePt t="33664" x="1693863" y="2449513"/>
          <p14:tracePt t="33711" x="1700213" y="2449513"/>
          <p14:tracePt t="33721" x="1706563" y="2449513"/>
          <p14:tracePt t="33741" x="1714500" y="2449513"/>
          <p14:tracePt t="33760" x="1720850" y="2449513"/>
          <p14:tracePt t="33770" x="1720850" y="2441575"/>
          <p14:tracePt t="33780" x="1735138" y="2435225"/>
          <p14:tracePt t="33796" x="1735138" y="2428875"/>
          <p14:tracePt t="33802" x="1741488" y="2428875"/>
          <p14:tracePt t="33812" x="1749425" y="2428875"/>
          <p14:tracePt t="33822" x="1770063" y="2414588"/>
          <p14:tracePt t="33832" x="1784350" y="2406650"/>
          <p14:tracePt t="33842" x="1798638" y="2406650"/>
          <p14:tracePt t="33852" x="1811338" y="2400300"/>
          <p14:tracePt t="33862" x="1854200" y="2386013"/>
          <p14:tracePt t="33876" x="1874838" y="2379663"/>
          <p14:tracePt t="33882" x="1895475" y="2371725"/>
          <p14:tracePt t="33892" x="1917700" y="2359025"/>
          <p14:tracePt t="33902" x="1958975" y="2351088"/>
          <p14:tracePt t="33908" x="1965325" y="2344738"/>
          <p14:tracePt t="33918" x="1993900" y="2336800"/>
          <p14:tracePt t="33922" x="2028825" y="2330450"/>
          <p14:tracePt t="33932" x="2049463" y="2324100"/>
          <p14:tracePt t="33942" x="2098675" y="2309813"/>
          <p14:tracePt t="33948" x="2112963" y="2309813"/>
          <p14:tracePt t="33958" x="2133600" y="2301875"/>
          <p14:tracePt t="33962" x="2176463" y="2301875"/>
          <p14:tracePt t="33972" x="2211388" y="2295525"/>
          <p14:tracePt t="33982" x="2273300" y="2295525"/>
          <p14:tracePt t="33988" x="2295525" y="2295525"/>
          <p14:tracePt t="33998" x="2336800" y="2295525"/>
          <p14:tracePt t="34002" x="2386013" y="2295525"/>
          <p14:tracePt t="34013" x="2435225" y="2301875"/>
          <p14:tracePt t="34025" x="2497138" y="2316163"/>
          <p14:tracePt t="34030" x="2505075" y="2316163"/>
          <p14:tracePt t="34038" x="2540000" y="2316163"/>
          <p14:tracePt t="34045" x="2566988" y="2324100"/>
          <p14:tracePt t="34054" x="2581275" y="2324100"/>
          <p14:tracePt t="34064" x="2601913" y="2324100"/>
          <p14:tracePt t="34068" x="2609850" y="2324100"/>
          <p14:tracePt t="34079" x="2616200" y="2324100"/>
          <p14:tracePt t="34084" x="2624138" y="2324100"/>
          <p14:tracePt t="34094" x="2630488" y="2324100"/>
          <p14:tracePt t="34104" x="2636838" y="2324100"/>
          <p14:tracePt t="34316" x="2644775" y="2324100"/>
          <p14:tracePt t="34522" x="2644775" y="2316163"/>
          <p14:tracePt t="35032" x="2651125" y="2324100"/>
          <p14:tracePt t="35036" x="2651125" y="2330450"/>
          <p14:tracePt t="35046" x="2659063" y="2344738"/>
          <p14:tracePt t="35062" x="2659063" y="2351088"/>
          <p14:tracePt t="35068" x="2665413" y="2351088"/>
          <p14:tracePt t="35078" x="2665413" y="2359025"/>
          <p14:tracePt t="35244" x="2671763" y="2359025"/>
          <p14:tracePt t="35254" x="2671763" y="2365375"/>
          <p14:tracePt t="35264" x="2679700" y="2371725"/>
          <p14:tracePt t="35295" x="2686050" y="2371725"/>
          <p14:tracePt t="35324" x="2686050" y="2379663"/>
          <p14:tracePt t="35360" x="2693988" y="2379663"/>
          <p14:tracePt t="35623" x="2700338" y="2386013"/>
          <p14:tracePt t="35628" x="2714625" y="2393950"/>
          <p14:tracePt t="35634" x="2720975" y="2393950"/>
          <p14:tracePt t="35642" x="2728913" y="2400300"/>
          <p14:tracePt t="35648" x="2763838" y="2406650"/>
          <p14:tracePt t="35658" x="2784475" y="2420938"/>
          <p14:tracePt t="35668" x="2833688" y="2441575"/>
          <p14:tracePt t="35672" x="2847975" y="2455863"/>
          <p14:tracePt t="35682" x="2868613" y="2455863"/>
          <p14:tracePt t="35688" x="2909888" y="2476500"/>
          <p14:tracePt t="35698" x="2924175" y="2484438"/>
          <p14:tracePt t="35709" x="2952750" y="2498725"/>
          <p14:tracePt t="35722" x="2967038" y="2498725"/>
          <p14:tracePt t="35729" x="2979738" y="2498725"/>
          <p14:tracePt t="35738" x="2987675" y="2498725"/>
          <p14:tracePt t="35748" x="3001963" y="2498725"/>
          <p14:tracePt t="35754" x="3008313" y="2498725"/>
          <p14:tracePt t="35764" x="3022600" y="2498725"/>
          <p14:tracePt t="35768" x="3028950" y="2498725"/>
          <p14:tracePt t="35780" x="3043238" y="2498725"/>
          <p14:tracePt t="35788" x="3057525" y="2490788"/>
          <p14:tracePt t="35794" x="3063875" y="2490788"/>
          <p14:tracePt t="35804" x="3071813" y="2476500"/>
          <p14:tracePt t="35809" x="3086100" y="2470150"/>
          <p14:tracePt t="35819" x="3086100" y="2455863"/>
          <p14:tracePt t="35831" x="3106738" y="2428875"/>
          <p14:tracePt t="35844" x="3113088" y="2406650"/>
          <p14:tracePt t="35848" x="3113088" y="2386013"/>
          <p14:tracePt t="35858" x="3113088" y="2359025"/>
          <p14:tracePt t="35870" x="3113088" y="2301875"/>
          <p14:tracePt t="35874" x="3113088" y="2287588"/>
          <p14:tracePt t="35884" x="3113088" y="2260600"/>
          <p14:tracePt t="35890" x="3113088" y="2232025"/>
          <p14:tracePt t="35900" x="3113088" y="2205038"/>
          <p14:tracePt t="35910" x="3113088" y="2155825"/>
          <p14:tracePt t="35914" x="3113088" y="2147888"/>
          <p14:tracePt t="35924" x="3113088" y="2127250"/>
          <p14:tracePt t="35930" x="3113088" y="2098675"/>
          <p14:tracePt t="35940" x="3106738" y="2057400"/>
          <p14:tracePt t="35950" x="3086100" y="1993900"/>
          <p14:tracePt t="35954" x="3086100" y="1987550"/>
          <p14:tracePt t="35965" x="3063875" y="1958975"/>
          <p14:tracePt t="35970" x="3036888" y="1924050"/>
          <p14:tracePt t="35980" x="3028950" y="1909763"/>
          <p14:tracePt t="35990" x="3008313" y="1882775"/>
          <p14:tracePt t="36006" x="2994025" y="1874838"/>
          <p14:tracePt t="36010" x="2994025" y="1868488"/>
          <p14:tracePt t="36020" x="2987675" y="1862138"/>
          <p14:tracePt t="36031" x="2973388" y="1854200"/>
          <p14:tracePt t="36036" x="2967038" y="1854200"/>
          <p14:tracePt t="36046" x="2952750" y="1839913"/>
          <p14:tracePt t="36050" x="2932113" y="1833563"/>
          <p14:tracePt t="36061" x="2889250" y="1819275"/>
          <p14:tracePt t="36070" x="2825750" y="1812925"/>
          <p14:tracePt t="36076" x="2819400" y="1812925"/>
          <p14:tracePt t="36086" x="2805113" y="1812925"/>
          <p14:tracePt t="36092" x="2784475" y="1812925"/>
          <p14:tracePt t="36102" x="2778125" y="1827213"/>
          <p14:tracePt t="36112" x="2755900" y="1833563"/>
          <p14:tracePt t="36116" x="2749550" y="1839913"/>
          <p14:tracePt t="36126" x="2749550" y="1847850"/>
          <p14:tracePt t="36132" x="2743200" y="1847850"/>
          <p14:tracePt t="36142" x="2735263" y="1847850"/>
          <p14:tracePt t="36152" x="2735263" y="1854200"/>
          <p14:tracePt t="36172" x="2735263" y="1862138"/>
          <p14:tracePt t="36394" x="2743200" y="1874838"/>
          <p14:tracePt t="36408" x="2755900" y="1889125"/>
          <p14:tracePt t="36414" x="2763838" y="1889125"/>
          <p14:tracePt t="36424" x="2778125" y="1903413"/>
          <p14:tracePt t="36434" x="2819400" y="1924050"/>
          <p14:tracePt t="36440" x="2825750" y="1924050"/>
          <p14:tracePt t="36450" x="2840038" y="1938338"/>
          <p14:tracePt t="36454" x="2854325" y="1938338"/>
          <p14:tracePt t="36464" x="2868613" y="1944688"/>
          <p14:tracePt t="36474" x="2882900" y="1952625"/>
          <p14:tracePt t="36481" x="2889250" y="1952625"/>
          <p14:tracePt t="36490" x="2903538" y="1958975"/>
          <p14:tracePt t="36494" x="2917825" y="1966913"/>
          <p14:tracePt t="36504" x="2924175" y="1973263"/>
          <p14:tracePt t="36514" x="2944813" y="1981200"/>
          <p14:tracePt t="36520" x="2952750" y="1981200"/>
          <p14:tracePt t="36530" x="2959100" y="1981200"/>
          <p14:tracePt t="36534" x="2959100" y="1987550"/>
          <p14:tracePt t="36544" x="2967038" y="1987550"/>
          <p14:tracePt t="36757" x="2979738" y="2001838"/>
          <p14:tracePt t="36773" x="2994025" y="2016125"/>
          <p14:tracePt t="36778" x="2994025" y="2022475"/>
          <p14:tracePt t="36788" x="3008313" y="2028825"/>
          <p14:tracePt t="36798" x="3014663" y="2036763"/>
          <p14:tracePt t="36802" x="3014663" y="2043113"/>
          <p14:tracePt t="36812" x="3022600" y="2043113"/>
          <p14:tracePt t="36818" x="3022600" y="2051050"/>
          <p14:tracePt t="36828" x="3028950" y="2051050"/>
          <p14:tracePt t="36838" x="3036888" y="2063750"/>
          <p14:tracePt t="36842" x="3043238" y="2063750"/>
          <p14:tracePt t="36852" x="3049588" y="2078038"/>
          <p14:tracePt t="36858" x="3057525" y="2085975"/>
          <p14:tracePt t="36868" x="3063875" y="2092325"/>
          <p14:tracePt t="36878" x="3071813" y="2098675"/>
          <p14:tracePt t="36882" x="3078163" y="2106613"/>
          <p14:tracePt t="36892" x="3086100" y="2112963"/>
          <p14:tracePt t="36898" x="3086100" y="2120900"/>
          <p14:tracePt t="36908" x="3092450" y="2133600"/>
          <p14:tracePt t="36918" x="3106738" y="2147888"/>
          <p14:tracePt t="36924" x="3113088" y="2155825"/>
          <p14:tracePt t="36934" x="3121025" y="2176463"/>
          <p14:tracePt t="36938" x="3133725" y="2190750"/>
          <p14:tracePt t="36949" x="3141663" y="2205038"/>
          <p14:tracePt t="36959" x="3148013" y="2225675"/>
          <p14:tracePt t="36966" x="3155950" y="2232025"/>
          <p14:tracePt t="36975" x="3155950" y="2239963"/>
          <p14:tracePt t="36979" x="3168650" y="2252663"/>
          <p14:tracePt t="36989" x="3176588" y="2260600"/>
          <p14:tracePt t="36999" x="3176588" y="2281238"/>
          <p14:tracePt t="37015" x="3176588" y="2295525"/>
          <p14:tracePt t="37021" x="3182938" y="2309813"/>
          <p14:tracePt t="37040" x="3190875" y="2324100"/>
          <p14:tracePt t="37050" x="3190875" y="2330450"/>
          <p14:tracePt t="37064" x="3190875" y="2336800"/>
          <p14:tracePt t="37378" x="3197225" y="2336800"/>
          <p14:tracePt t="37382" x="3211513" y="2351088"/>
          <p14:tracePt t="37392" x="3238500" y="2371725"/>
          <p14:tracePt t="37402" x="3295650" y="2400300"/>
          <p14:tracePt t="37408" x="3322638" y="2420938"/>
          <p14:tracePt t="37418" x="3365500" y="2441575"/>
          <p14:tracePt t="37422" x="3400425" y="2470150"/>
          <p14:tracePt t="37432" x="3427413" y="2484438"/>
          <p14:tracePt t="37442" x="3476625" y="2533650"/>
          <p14:tracePt t="37448" x="3490913" y="2540000"/>
          <p14:tracePt t="37458" x="3525838" y="2574925"/>
          <p14:tracePt t="37462" x="3554413" y="2617788"/>
          <p14:tracePt t="37474" x="3595688" y="2659063"/>
          <p14:tracePt t="37484" x="3651250" y="2722563"/>
          <p14:tracePt t="37488" x="3665538" y="2728913"/>
          <p14:tracePt t="37499" x="3679825" y="2749550"/>
          <p14:tracePt t="37504" x="3700463" y="2784475"/>
          <p14:tracePt t="37515" x="3722688" y="2806700"/>
          <p14:tracePt t="37524" x="3749675" y="2855913"/>
          <p14:tracePt t="37528" x="3757613" y="2862263"/>
          <p14:tracePt t="37538" x="3770313" y="2882900"/>
          <p14:tracePt t="37544" x="3778250" y="2897188"/>
          <p14:tracePt t="37554" x="3792538" y="2911475"/>
          <p14:tracePt t="37564" x="3805238" y="2932113"/>
          <p14:tracePt t="37568" x="3813175" y="2938463"/>
          <p14:tracePt t="37578" x="3813175" y="2946400"/>
          <p14:tracePt t="37585" x="3827463" y="2952750"/>
          <p14:tracePt t="37595" x="3827463" y="2967038"/>
          <p14:tracePt t="37605" x="3840163" y="2981325"/>
          <p14:tracePt t="37612" x="3840163" y="2987675"/>
          <p14:tracePt t="37644" x="3840163" y="2995613"/>
          <p14:tracePt t="37664" x="3848100" y="2995613"/>
          <p14:tracePt t="37674" x="3854450" y="3001963"/>
          <p14:tracePt t="37685" x="3862388" y="3016250"/>
          <p14:tracePt t="37701" x="3868738" y="3022600"/>
          <p14:tracePt t="37707" x="3875088" y="3030538"/>
          <p14:tracePt t="37726" x="3889375" y="3030538"/>
          <p14:tracePt t="37746" x="3897313" y="3030538"/>
          <p14:tracePt t="37756" x="3897313" y="3036888"/>
          <p14:tracePt t="37766" x="3911600" y="3036888"/>
          <p14:tracePt t="37781" x="3917950" y="3044825"/>
          <p14:tracePt t="37786" x="3938588" y="3057525"/>
          <p14:tracePt t="37796" x="3952875" y="3065463"/>
          <p14:tracePt t="37807" x="3981450" y="3086100"/>
          <p14:tracePt t="37811" x="3994150" y="3086100"/>
          <p14:tracePt t="37822" x="4008438" y="3100388"/>
          <p14:tracePt t="37826" x="4022725" y="3100388"/>
          <p14:tracePt t="37836" x="4029075" y="3100388"/>
          <p14:tracePt t="38029" x="4022725" y="3100388"/>
          <p14:tracePt t="38039" x="4008438" y="3092450"/>
          <p14:tracePt t="38048" x="3987800" y="3092450"/>
          <p14:tracePt t="38054" x="3981450" y="3086100"/>
          <p14:tracePt t="38065" x="3967163" y="3079750"/>
          <p14:tracePt t="38068" x="3946525" y="3079750"/>
          <p14:tracePt t="38078" x="3924300" y="3079750"/>
          <p14:tracePt t="38088" x="3875088" y="3079750"/>
          <p14:tracePt t="38094" x="3868738" y="3079750"/>
          <p14:tracePt t="38105" x="3848100" y="3079750"/>
          <p14:tracePt t="38109" x="3833813" y="3071813"/>
          <p14:tracePt t="38118" x="3813175" y="3071813"/>
          <p14:tracePt t="38128" x="3792538" y="3071813"/>
          <p14:tracePt t="38134" x="3784600" y="3071813"/>
          <p14:tracePt t="38144" x="3770313" y="3065463"/>
          <p14:tracePt t="38148" x="3757613" y="3065463"/>
          <p14:tracePt t="38158" x="3749675" y="3065463"/>
          <p14:tracePt t="38170" x="3735388" y="3065463"/>
          <p14:tracePt t="38184" x="3729038" y="3065463"/>
          <p14:tracePt t="38190" x="3722688" y="3065463"/>
          <p14:tracePt t="38201" x="3714750" y="3065463"/>
          <p14:tracePt t="38221" x="3708400" y="3065463"/>
          <p14:tracePt t="38250" x="3700463" y="3065463"/>
          <p14:tracePt t="38254" x="3694113" y="3065463"/>
          <p14:tracePt t="38280" x="3687763" y="3065463"/>
          <p14:tracePt t="38290" x="3679825" y="3071813"/>
          <p14:tracePt t="38306" x="3673475" y="3079750"/>
          <p14:tracePt t="38310" x="3665538" y="3079750"/>
          <p14:tracePt t="38331" x="3659188" y="3086100"/>
          <p14:tracePt t="38336" x="3651250" y="3086100"/>
          <p14:tracePt t="38346" x="3644900" y="3100388"/>
          <p14:tracePt t="38350" x="3630613" y="3100388"/>
          <p14:tracePt t="38361" x="3630613" y="3106738"/>
          <p14:tracePt t="38371" x="3616325" y="3114675"/>
          <p14:tracePt t="38377" x="3616325" y="3121025"/>
          <p14:tracePt t="38387" x="3609975" y="3121025"/>
          <p14:tracePt t="38390" x="3609975" y="3135313"/>
          <p14:tracePt t="38413" x="3595688" y="3149600"/>
          <p14:tracePt t="38417" x="3595688" y="3155950"/>
          <p14:tracePt t="38426" x="3589338" y="3162300"/>
          <p14:tracePt t="38432" x="3581400" y="3170238"/>
          <p14:tracePt t="38442" x="3575050" y="3190875"/>
          <p14:tracePt t="38452" x="3568700" y="3205163"/>
          <p14:tracePt t="38466" x="3568700" y="3219450"/>
          <p14:tracePt t="38472" x="3560763" y="3233738"/>
          <p14:tracePt t="38482" x="3554413" y="3240088"/>
          <p14:tracePt t="38492" x="3554413" y="3260725"/>
          <p14:tracePt t="38496" x="3554413" y="3268663"/>
          <p14:tracePt t="38506" x="3554413" y="3289300"/>
          <p14:tracePt t="38512" x="3554413" y="3303588"/>
          <p14:tracePt t="38522" x="3554413" y="3324225"/>
          <p14:tracePt t="38532" x="3554413" y="3344863"/>
          <p14:tracePt t="38538" x="3554413" y="3352800"/>
          <p14:tracePt t="38548" x="3554413" y="3359150"/>
          <p14:tracePt t="38552" x="3560763" y="3379788"/>
          <p14:tracePt t="38562" x="3568700" y="3394075"/>
          <p14:tracePt t="38572" x="3568700" y="3414713"/>
          <p14:tracePt t="38578" x="3575050" y="3422650"/>
          <p14:tracePt t="38588" x="3589338" y="3449638"/>
          <p14:tracePt t="38592" x="3603625" y="3478213"/>
          <p14:tracePt t="38602" x="3616325" y="3492500"/>
          <p14:tracePt t="38612" x="3644900" y="3533775"/>
          <p14:tracePt t="38618" x="3651250" y="3541713"/>
          <p14:tracePt t="38628" x="3665538" y="3554413"/>
          <p14:tracePt t="38634" x="3687763" y="3576638"/>
          <p14:tracePt t="38644" x="3708400" y="3589338"/>
          <p14:tracePt t="38654" x="3735388" y="3611563"/>
          <p14:tracePt t="38668" x="3749675" y="3624263"/>
          <p14:tracePt t="38674" x="3763963" y="3632200"/>
          <p14:tracePt t="38684" x="3784600" y="3646488"/>
          <p14:tracePt t="38694" x="3813175" y="3652838"/>
          <p14:tracePt t="38698" x="3813175" y="3659188"/>
          <p14:tracePt t="38709" x="3827463" y="3667125"/>
          <p14:tracePt t="38715" x="3848100" y="3667125"/>
          <p14:tracePt t="38724" x="3854450" y="3673475"/>
          <p14:tracePt t="38734" x="3875088" y="3681413"/>
          <p14:tracePt t="38741" x="3883025" y="3681413"/>
          <p14:tracePt t="38750" x="3897313" y="3687763"/>
          <p14:tracePt t="38754" x="3911600" y="3687763"/>
          <p14:tracePt t="38765" x="3938588" y="3695700"/>
          <p14:tracePt t="38774" x="3952875" y="3695700"/>
          <p14:tracePt t="38780" x="3959225" y="3695700"/>
          <p14:tracePt t="38790" x="3967163" y="3695700"/>
          <p14:tracePt t="38795" x="3981450" y="3695700"/>
          <p14:tracePt t="38815" x="3987800" y="3695700"/>
          <p14:tracePt t="38821" x="3994150" y="3695700"/>
          <p14:tracePt t="38835" x="4002088" y="3695700"/>
          <p14:tracePt t="38845" x="4008438" y="3695700"/>
          <p14:tracePt t="38866" x="4016375" y="3695700"/>
          <p14:tracePt t="38886" x="4022725" y="3695700"/>
          <p14:tracePt t="38992" x="4022725" y="3687763"/>
          <p14:tracePt t="42094" x="4008438" y="3687763"/>
          <p14:tracePt t="42104" x="3994150" y="3681413"/>
          <p14:tracePt t="42108" x="3987800" y="3681413"/>
          <p14:tracePt t="42118" x="3987800" y="3673475"/>
          <p14:tracePt t="42124" x="3981450" y="3673475"/>
          <p14:tracePt t="42135" x="3973513" y="3667125"/>
          <p14:tracePt t="42144" x="3967163" y="3659188"/>
          <p14:tracePt t="42164" x="3967163" y="3652838"/>
          <p14:tracePt t="42174" x="3959225" y="3652838"/>
          <p14:tracePt t="42185" x="3952875" y="3652838"/>
          <p14:tracePt t="42195" x="3946525" y="3646488"/>
          <p14:tracePt t="42230" x="3946525" y="3638550"/>
          <p14:tracePt t="42270" x="3946525" y="3632200"/>
          <p14:tracePt t="42290" x="3952875" y="3632200"/>
          <p14:tracePt t="42304" x="3959225" y="3632200"/>
          <p14:tracePt t="42326" x="3967163" y="3624263"/>
          <p14:tracePt t="42346" x="3973513" y="3611563"/>
          <p14:tracePt t="42360" x="3981450" y="3603625"/>
          <p14:tracePt t="42366" x="3981450" y="3589338"/>
          <p14:tracePt t="42376" x="3987800" y="3582988"/>
          <p14:tracePt t="42386" x="3994150" y="3562350"/>
          <p14:tracePt t="42390" x="3994150" y="3554413"/>
          <p14:tracePt t="42400" x="4002088" y="3541713"/>
          <p14:tracePt t="42406" x="4016375" y="3527425"/>
          <p14:tracePt t="42416" x="4022725" y="3519488"/>
          <p14:tracePt t="42426" x="4037013" y="3492500"/>
          <p14:tracePt t="42442" x="4037013" y="3484563"/>
          <p14:tracePt t="42446" x="4043363" y="3478213"/>
          <p14:tracePt t="42456" x="4043363" y="3470275"/>
          <p14:tracePt t="42466" x="4043363" y="3449638"/>
          <p14:tracePt t="42472" x="4043363" y="3443288"/>
          <p14:tracePt t="42482" x="4043363" y="3435350"/>
          <p14:tracePt t="42486" x="4043363" y="3422650"/>
          <p14:tracePt t="42497" x="4043363" y="3414713"/>
          <p14:tracePt t="42507" x="4037013" y="3387725"/>
          <p14:tracePt t="42512" x="4029075" y="3379788"/>
          <p14:tracePt t="42522" x="4022725" y="3365500"/>
          <p14:tracePt t="42526" x="4016375" y="3352800"/>
          <p14:tracePt t="42536" x="4008438" y="3338513"/>
          <p14:tracePt t="42548" x="3981450" y="3316288"/>
          <p14:tracePt t="42552" x="3981450" y="3303588"/>
          <p14:tracePt t="42563" x="3959225" y="3281363"/>
          <p14:tracePt t="42571" x="3932238" y="3254375"/>
          <p14:tracePt t="42579" x="3883025" y="3225800"/>
          <p14:tracePt t="42590" x="3827463" y="3190875"/>
          <p14:tracePt t="42593" x="3813175" y="3184525"/>
          <p14:tracePt t="42606" x="3798888" y="3184525"/>
          <p14:tracePt t="42608" x="3778250" y="3176588"/>
          <p14:tracePt t="42618" x="3770313" y="3176588"/>
          <p14:tracePt t="42629" x="3749675" y="3176588"/>
          <p14:tracePt t="42643" x="3735388" y="3176588"/>
          <p14:tracePt t="42649" x="3722688" y="3176588"/>
          <p14:tracePt t="42659" x="3714750" y="3184525"/>
          <p14:tracePt t="42670" x="3700463" y="3190875"/>
          <p14:tracePt t="42674" x="3694113" y="3190875"/>
          <p14:tracePt t="42684" x="3679825" y="3198813"/>
          <p14:tracePt t="42688" x="3673475" y="3205163"/>
          <p14:tracePt t="42698" x="3659188" y="3219450"/>
          <p14:tracePt t="42708" x="3638550" y="3240088"/>
          <p14:tracePt t="42714" x="3630613" y="3246438"/>
          <p14:tracePt t="42724" x="3624263" y="3254375"/>
          <p14:tracePt t="42728" x="3616325" y="3268663"/>
          <p14:tracePt t="42738" x="3595688" y="3281363"/>
          <p14:tracePt t="42748" x="3589338" y="3303588"/>
          <p14:tracePt t="42754" x="3581400" y="3303588"/>
          <p14:tracePt t="42764" x="3581400" y="3309938"/>
          <p14:tracePt t="42769" x="3581400" y="3324225"/>
          <p14:tracePt t="42780" x="3575050" y="3330575"/>
          <p14:tracePt t="42790" x="3560763" y="3352800"/>
          <p14:tracePt t="42794" x="3560763" y="3359150"/>
          <p14:tracePt t="42804" x="3560763" y="3373438"/>
          <p14:tracePt t="42811" x="3554413" y="3387725"/>
          <p14:tracePt t="42820" x="3546475" y="3400425"/>
          <p14:tracePt t="42830" x="3546475" y="3422650"/>
          <p14:tracePt t="42835" x="3546475" y="3435350"/>
          <p14:tracePt t="42844" x="3546475" y="3443288"/>
          <p14:tracePt t="42851" x="3546475" y="3457575"/>
          <p14:tracePt t="42862" x="3546475" y="3463925"/>
          <p14:tracePt t="42872" x="3546475" y="3492500"/>
          <p14:tracePt t="42875" x="3546475" y="3498850"/>
          <p14:tracePt t="42885" x="3546475" y="3505200"/>
          <p14:tracePt t="42891" x="3546475" y="3519488"/>
          <p14:tracePt t="42900" x="3546475" y="3533775"/>
          <p14:tracePt t="42910" x="3546475" y="3554413"/>
          <p14:tracePt t="42916" x="3546475" y="3562350"/>
          <p14:tracePt t="42926" x="3546475" y="3576638"/>
          <p14:tracePt t="42930" x="3546475" y="3589338"/>
          <p14:tracePt t="42940" x="3546475" y="3603625"/>
          <p14:tracePt t="42950" x="3546475" y="3624263"/>
          <p14:tracePt t="42956" x="3546475" y="3632200"/>
          <p14:tracePt t="42966" x="3546475" y="3638550"/>
          <p14:tracePt t="42970" x="3554413" y="3646488"/>
          <p14:tracePt t="42980" x="3554413" y="3659188"/>
          <p14:tracePt t="42990" x="3568700" y="3681413"/>
          <p14:tracePt t="43006" x="3568700" y="3695700"/>
          <p14:tracePt t="43012" x="3581400" y="3722688"/>
          <p14:tracePt t="43022" x="3589338" y="3730625"/>
          <p14:tracePt t="43032" x="3595688" y="3743325"/>
          <p14:tracePt t="43036" x="3595688" y="3751263"/>
          <p14:tracePt t="43046" x="3603625" y="3757613"/>
          <p14:tracePt t="43053" x="3603625" y="3765550"/>
          <p14:tracePt t="43082" x="3603625" y="3771900"/>
          <p14:tracePt t="43086" x="3609975" y="3771900"/>
          <p14:tracePt t="43102" x="3609975" y="3786188"/>
          <p14:tracePt t="43112" x="3616325" y="3800475"/>
          <p14:tracePt t="43116" x="3624263" y="3806825"/>
          <p14:tracePt t="43128" x="3630613" y="3821113"/>
          <p14:tracePt t="43132" x="3638550" y="3841750"/>
          <p14:tracePt t="43142" x="3638550" y="3856038"/>
          <p14:tracePt t="43153" x="3651250" y="3876675"/>
          <p14:tracePt t="43158" x="3659188" y="3884613"/>
          <p14:tracePt t="43169" x="3659188" y="3890963"/>
          <p14:tracePt t="43172" x="3659188" y="3897313"/>
          <p14:tracePt t="43182" x="3665538" y="3911600"/>
          <p14:tracePt t="43192" x="3673475" y="3925888"/>
          <p14:tracePt t="43208" x="3679825" y="3940175"/>
          <p14:tracePt t="43212" x="3679825" y="3954463"/>
          <p14:tracePt t="43222" x="3679825" y="3975100"/>
          <p14:tracePt t="43232" x="3687763" y="3989388"/>
          <p14:tracePt t="43246" x="3687763" y="3995738"/>
          <p14:tracePt t="43256" x="3687763" y="4002088"/>
          <p14:tracePt t="43296" x="3673475" y="3995738"/>
          <p14:tracePt t="43312" x="3659188" y="3995738"/>
          <p14:tracePt t="43326" x="3651250" y="3995738"/>
          <p14:tracePt t="43342" x="3644900" y="3995738"/>
          <p14:tracePt t="43352" x="3638550" y="3995738"/>
          <p14:tracePt t="43362" x="3630613" y="3995738"/>
          <p14:tracePt t="43368" x="3624263" y="3995738"/>
          <p14:tracePt t="43378" x="3616325" y="3995738"/>
          <p14:tracePt t="43382" x="3609975" y="3995738"/>
          <p14:tracePt t="43392" x="3595688" y="4002088"/>
          <p14:tracePt t="43402" x="3581400" y="4010025"/>
          <p14:tracePt t="43418" x="3568700" y="4016375"/>
          <p14:tracePt t="43422" x="3568700" y="4024313"/>
          <p14:tracePt t="43432" x="3560763" y="4024313"/>
          <p14:tracePt t="43448" x="3560763" y="4030663"/>
          <p14:tracePt t="43685" x="3546475" y="4030663"/>
          <p14:tracePt t="43700" x="3525838" y="4044950"/>
          <p14:tracePt t="43706" x="3519488" y="4051300"/>
          <p14:tracePt t="43716" x="3511550" y="4059238"/>
          <p14:tracePt t="43720" x="3505200" y="4073525"/>
          <p14:tracePt t="43730" x="3476625" y="4086225"/>
          <p14:tracePt t="43740" x="3476625" y="4100513"/>
          <p14:tracePt t="43746" x="3462338" y="4114800"/>
          <p14:tracePt t="43756" x="3455988" y="4121150"/>
          <p14:tracePt t="43761" x="3441700" y="4135438"/>
          <p14:tracePt t="43774" x="3441700" y="4143375"/>
          <p14:tracePt t="43780" x="3427413" y="4149725"/>
          <p14:tracePt t="43786" x="3427413" y="4164013"/>
          <p14:tracePt t="43796" x="3414713" y="4170363"/>
          <p14:tracePt t="43800" x="3406775" y="4184650"/>
          <p14:tracePt t="43810" x="3400425" y="4191000"/>
          <p14:tracePt t="43822" x="3392488" y="4205288"/>
          <p14:tracePt t="43826" x="3386138" y="4219575"/>
          <p14:tracePt t="43836" x="3371850" y="4227513"/>
          <p14:tracePt t="43842" x="3365500" y="4240213"/>
          <p14:tracePt t="43853" x="3357563" y="4254500"/>
          <p14:tracePt t="43862" x="3344863" y="4275138"/>
          <p14:tracePt t="43866" x="3336925" y="4275138"/>
          <p14:tracePt t="43876" x="3336925" y="4289425"/>
          <p14:tracePt t="43882" x="3322638" y="4303713"/>
          <p14:tracePt t="43893" x="3322638" y="4310063"/>
          <p14:tracePt t="43904" x="3309938" y="4332288"/>
          <p14:tracePt t="43906" x="3302000" y="4332288"/>
          <p14:tracePt t="43917" x="3302000" y="4344988"/>
          <p14:tracePt t="43923" x="3287713" y="4352925"/>
          <p14:tracePt t="43933" x="3287713" y="4359275"/>
          <p14:tracePt t="43943" x="3287713" y="4367213"/>
          <p14:tracePt t="43958" x="3287713" y="4373563"/>
          <p14:tracePt t="43962" x="3281363" y="4373563"/>
          <p14:tracePt t="43972" x="3281363" y="4381500"/>
          <p14:tracePt t="44264" x="3281363" y="4387850"/>
          <p14:tracePt t="44281" x="3273425" y="4402138"/>
          <p14:tracePt t="44290" x="3267075" y="4408488"/>
          <p14:tracePt t="44300" x="3267075" y="4416425"/>
          <p14:tracePt t="44310" x="3267075" y="4422775"/>
          <p14:tracePt t="44320" x="3260725" y="4429125"/>
          <p14:tracePt t="44380" x="3260725" y="4437063"/>
          <p14:tracePt t="46222" x="3252788" y="4437063"/>
          <p14:tracePt t="46243" x="3246438" y="4437063"/>
          <p14:tracePt t="46252" x="3238500" y="4437063"/>
          <p14:tracePt t="46288" x="3232150" y="4437063"/>
          <p14:tracePt t="47343" x="3225800" y="4437063"/>
          <p14:tracePt t="47369" x="3217863" y="4437063"/>
          <p14:tracePt t="47399" x="3211513" y="4437063"/>
          <p14:tracePt t="47942" x="3203575" y="4437063"/>
          <p14:tracePt t="47964" x="3190875" y="4437063"/>
          <p14:tracePt t="47978" x="3182938" y="4437063"/>
          <p14:tracePt t="47984" x="3176588" y="4429125"/>
          <p14:tracePt t="47994" x="3168650" y="4429125"/>
          <p14:tracePt t="48004" x="3155950" y="4422775"/>
          <p14:tracePt t="48014" x="3155950" y="4416425"/>
          <p14:tracePt t="48018" x="3148013" y="4416425"/>
          <p14:tracePt t="48025" x="3141663" y="4416425"/>
          <p14:tracePt t="48034" x="3133725" y="4408488"/>
          <p14:tracePt t="48044" x="3121025" y="4394200"/>
          <p14:tracePt t="48064" x="3106738" y="4394200"/>
          <p14:tracePt t="48074" x="3098800" y="4387850"/>
          <p14:tracePt t="48080" x="3092450" y="4387850"/>
          <p14:tracePt t="48091" x="3086100" y="4387850"/>
          <p14:tracePt t="48101" x="3078163" y="4381500"/>
          <p14:tracePt t="48107" x="3071813" y="4373563"/>
          <p14:tracePt t="48120" x="3063875" y="4373563"/>
          <p14:tracePt t="48130" x="3057525" y="4373563"/>
          <p14:tracePt t="48140" x="3049588" y="4367213"/>
          <p14:tracePt t="48147" x="3043238" y="4367213"/>
          <p14:tracePt t="48161" x="3036888" y="4367213"/>
          <p14:tracePt t="48171" x="3028950" y="4367213"/>
          <p14:tracePt t="48181" x="3022600" y="4367213"/>
          <p14:tracePt t="48202" x="3014663" y="4359275"/>
          <p14:tracePt t="48222" x="3008313" y="4359275"/>
          <p14:tracePt t="48226" x="3001963" y="4359275"/>
          <p14:tracePt t="48257" x="2994025" y="4359275"/>
          <p14:tracePt t="48262" x="2987675" y="4352925"/>
          <p14:tracePt t="48266" x="2979738" y="4352925"/>
          <p14:tracePt t="48276" x="2973388" y="4352925"/>
          <p14:tracePt t="48283" x="2959100" y="4352925"/>
          <p14:tracePt t="48294" x="2952750" y="4352925"/>
          <p14:tracePt t="48303" x="2932113" y="4352925"/>
          <p14:tracePt t="48309" x="2924175" y="4352925"/>
          <p14:tracePt t="48319" x="2917825" y="4352925"/>
          <p14:tracePt t="48322" x="2897188" y="4352925"/>
          <p14:tracePt t="48332" x="2889250" y="4352925"/>
          <p14:tracePt t="48342" x="2874963" y="4352925"/>
          <p14:tracePt t="48348" x="2868613" y="4352925"/>
          <p14:tracePt t="48358" x="2860675" y="4352925"/>
          <p14:tracePt t="48362" x="2847975" y="4352925"/>
          <p14:tracePt t="48374" x="2840038" y="4352925"/>
          <p14:tracePt t="48382" x="2819400" y="4352925"/>
          <p14:tracePt t="48389" x="2805113" y="4359275"/>
          <p14:tracePt t="48399" x="2790825" y="4367213"/>
          <p14:tracePt t="48402" x="2770188" y="4367213"/>
          <p14:tracePt t="48412" x="2755900" y="4373563"/>
          <p14:tracePt t="48423" x="2735263" y="4387850"/>
          <p14:tracePt t="48428" x="2720975" y="4387850"/>
          <p14:tracePt t="48438" x="2708275" y="4394200"/>
          <p14:tracePt t="48444" x="2700338" y="4402138"/>
          <p14:tracePt t="48454" x="2686050" y="4408488"/>
          <p14:tracePt t="48464" x="2671763" y="4422775"/>
          <p14:tracePt t="48468" x="2665413" y="4429125"/>
          <p14:tracePt t="48478" x="2659063" y="4437063"/>
          <p14:tracePt t="48485" x="2651125" y="4451350"/>
          <p14:tracePt t="48495" x="2636838" y="4457700"/>
          <p14:tracePt t="48505" x="2624138" y="4471988"/>
          <p14:tracePt t="48510" x="2616200" y="4478338"/>
          <p14:tracePt t="48518" x="2609850" y="4492625"/>
          <p14:tracePt t="48524" x="2595563" y="4498975"/>
          <p14:tracePt t="48534" x="2589213" y="4506913"/>
          <p14:tracePt t="48544" x="2560638" y="4521200"/>
          <p14:tracePt t="48560" x="2546350" y="4533900"/>
          <p14:tracePt t="48565" x="2540000" y="4541838"/>
          <p14:tracePt t="48575" x="2532063" y="4548188"/>
          <p14:tracePt t="48584" x="2532063" y="4562475"/>
          <p14:tracePt t="48600" x="2532063" y="4570413"/>
          <p14:tracePt t="48604" x="2525713" y="4570413"/>
          <p14:tracePt t="48620" x="2525713" y="4576763"/>
          <p14:tracePt t="48645" x="2525713" y="4583113"/>
          <p14:tracePt t="48658" x="2519363" y="4583113"/>
          <p14:tracePt t="49666" x="2511425" y="4591050"/>
          <p14:tracePt t="49670" x="2505075" y="4591050"/>
          <p14:tracePt t="49678" x="2505075" y="4605338"/>
          <p14:tracePt t="49688" x="2497138" y="4605338"/>
          <p14:tracePt t="49694" x="2497138" y="4611688"/>
          <p14:tracePt t="49710" x="2490788" y="4618038"/>
          <p14:tracePt t="49730" x="2482850" y="4618038"/>
          <p14:tracePt t="49741" x="2482850" y="4625975"/>
          <p14:tracePt t="49760" x="2482850" y="4632325"/>
          <p14:tracePt t="49776" x="2476500" y="4632325"/>
          <p14:tracePt t="49785" x="2476500" y="4640263"/>
          <p14:tracePt t="49801" x="2476500" y="4646613"/>
          <p14:tracePt t="49811" x="2476500" y="4667250"/>
          <p14:tracePt t="49826" x="2476500" y="4675188"/>
          <p14:tracePt t="49830" x="2476500" y="4681538"/>
          <p14:tracePt t="49841" x="2476500" y="4687888"/>
          <p14:tracePt t="49850" x="2476500" y="4710113"/>
          <p14:tracePt t="49860" x="2476500" y="4724400"/>
          <p14:tracePt t="49870" x="2476500" y="4730750"/>
          <p14:tracePt t="49890" x="2476500" y="4737100"/>
          <p14:tracePt t="49900" x="2476500" y="4745038"/>
          <p14:tracePt t="49936" x="2470150" y="4745038"/>
          <p14:tracePt t="49953" x="2462213" y="4737100"/>
          <p14:tracePt t="49977" x="2455863" y="4737100"/>
          <p14:tracePt t="50012" x="2447925" y="4737100"/>
          <p14:tracePt t="50022" x="2441575" y="4737100"/>
          <p14:tracePt t="50026" x="2441575" y="4730750"/>
          <p14:tracePt t="50032" x="2435225" y="4730750"/>
          <p14:tracePt t="50053" x="2427288" y="4730750"/>
          <p14:tracePt t="50061" x="2420938" y="4730750"/>
          <p14:tracePt t="50070" x="2413000" y="4730750"/>
          <p14:tracePt t="50092" x="2406650" y="4730750"/>
          <p14:tracePt t="50098" x="2400300" y="4730750"/>
          <p14:tracePt t="50108" x="2392363" y="4730750"/>
          <p14:tracePt t="50122" x="2386013" y="4730750"/>
          <p14:tracePt t="50132" x="2378075" y="4737100"/>
          <p14:tracePt t="50148" x="2365375" y="4737100"/>
          <p14:tracePt t="50164" x="2357438" y="4745038"/>
          <p14:tracePt t="50174" x="2351088" y="4745038"/>
          <p14:tracePt t="50178" x="2343150" y="4745038"/>
          <p14:tracePt t="50194" x="2336800" y="4745038"/>
          <p14:tracePt t="50214" x="2322513" y="4745038"/>
          <p14:tracePt t="50224" x="2316163" y="4745038"/>
          <p14:tracePt t="50234" x="2301875" y="4745038"/>
          <p14:tracePt t="50244" x="2287588" y="4745038"/>
          <p14:tracePt t="50258" x="2273300" y="4745038"/>
          <p14:tracePt t="50268" x="2259013" y="4745038"/>
          <p14:tracePt t="50284" x="2252663" y="4745038"/>
          <p14:tracePt t="50294" x="2246313" y="4745038"/>
          <p14:tracePt t="50300" x="2238375" y="4745038"/>
          <p14:tracePt t="50310" x="2232025" y="4745038"/>
          <p14:tracePt t="50326" x="2217738" y="4737100"/>
          <p14:tracePt t="50334" x="2203450" y="4730750"/>
          <p14:tracePt t="50350" x="2189163" y="4724400"/>
          <p14:tracePt t="50354" x="2176463" y="4724400"/>
          <p14:tracePt t="50364" x="2162175" y="4724400"/>
          <p14:tracePt t="50376" x="2147888" y="4716463"/>
          <p14:tracePt t="50386" x="2141538" y="4716463"/>
          <p14:tracePt t="50397" x="2133600" y="4716463"/>
          <p14:tracePt t="50406" x="2127250" y="4716463"/>
          <p14:tracePt t="50416" x="2119313" y="4716463"/>
          <p14:tracePt t="50426" x="2112963" y="4716463"/>
          <p14:tracePt t="50436" x="2106613" y="4710113"/>
          <p14:tracePt t="50446" x="2098675" y="4710113"/>
          <p14:tracePt t="50456" x="2078038" y="4702175"/>
          <p14:tracePt t="50471" x="2070100" y="4695825"/>
          <p14:tracePt t="50487" x="2063750" y="4695825"/>
          <p14:tracePt t="50496" x="2057400" y="4695825"/>
          <p14:tracePt t="50500" x="2049463" y="4695825"/>
          <p14:tracePt t="50522" x="2043113" y="4695825"/>
          <p14:tracePt t="50536" x="2035175" y="4695825"/>
          <p14:tracePt t="50552" x="2022475" y="4695825"/>
          <p14:tracePt t="50556" x="2022475" y="4687888"/>
          <p14:tracePt t="50576" x="2014538" y="4687888"/>
          <p14:tracePt t="50613" x="2008188" y="4687888"/>
          <p14:tracePt t="50638" x="2000250" y="4687888"/>
          <p14:tracePt t="50648" x="1993900" y="4687888"/>
          <p14:tracePt t="50658" x="1979613" y="4681538"/>
          <p14:tracePt t="50678" x="1973263" y="4681538"/>
          <p14:tracePt t="50708" x="1965325" y="4681538"/>
          <p14:tracePt t="50729" x="1958975" y="4681538"/>
          <p14:tracePt t="50739" x="1952625" y="4675188"/>
          <p14:tracePt t="50744" x="1944688" y="4675188"/>
          <p14:tracePt t="50758" x="1930400" y="4675188"/>
          <p14:tracePt t="50778" x="1924050" y="4675188"/>
          <p14:tracePt t="50809" x="1917700" y="4675188"/>
          <p14:tracePt t="50825" x="1909763" y="4675188"/>
          <p14:tracePt t="50834" x="1903413" y="4675188"/>
          <p14:tracePt t="50850" x="1895475" y="4675188"/>
          <p14:tracePt t="50880" x="1889125" y="4675188"/>
          <p14:tracePt t="50904" x="1881188" y="4675188"/>
          <p14:tracePt t="50921" x="1874838" y="4675188"/>
          <p14:tracePt t="50941" x="1868488" y="4667250"/>
          <p14:tracePt t="51037" x="1860550" y="4667250"/>
          <p14:tracePt t="51057" x="1860550" y="4660900"/>
          <p14:tracePt t="51061" x="1854200" y="4660900"/>
          <p14:tracePt t="51092" x="1846263" y="4660900"/>
          <p14:tracePt t="51152" x="1839913" y="4660900"/>
          <p14:tracePt t="51186" x="1833563" y="4660900"/>
          <p14:tracePt t="51272" x="1825625" y="4660900"/>
          <p14:tracePt t="51282" x="1819275" y="4660900"/>
          <p14:tracePt t="51302" x="1819275" y="4652963"/>
          <p14:tracePt t="51314" x="1811338" y="4652963"/>
          <p14:tracePt t="51324" x="1804988" y="4652963"/>
          <p14:tracePt t="51334" x="1798638" y="4652963"/>
          <p14:tracePt t="51344" x="1798638" y="4646613"/>
          <p14:tracePt t="51348" x="1790700" y="4646613"/>
          <p14:tracePt t="51364" x="1784350" y="4640263"/>
          <p14:tracePt t="51384" x="1776413" y="4640263"/>
          <p14:tracePt t="51404" x="1770063" y="4640263"/>
          <p14:tracePt t="51424" x="1763713" y="4640263"/>
          <p14:tracePt t="51440" x="1763713" y="4632325"/>
          <p14:tracePt t="51444" x="1755775" y="4632325"/>
          <p14:tracePt t="51470" x="1749425" y="4632325"/>
          <p14:tracePt t="51504" x="1741488" y="4632325"/>
          <p14:tracePt t="51525" x="1735138" y="4625975"/>
          <p14:tracePt t="51535" x="1728788" y="4625975"/>
          <p14:tracePt t="51548" x="1720850" y="4625975"/>
          <p14:tracePt t="51557" x="1714500" y="4625975"/>
          <p14:tracePt t="51566" x="1714500" y="4618038"/>
          <p14:tracePt t="51580" x="1706563" y="4618038"/>
          <p14:tracePt t="51600" x="1700213" y="4618038"/>
          <p14:tracePt t="51616" x="1693863" y="4625975"/>
          <p14:tracePt t="51626" x="1685925" y="4625975"/>
          <p14:tracePt t="51640" x="1679575" y="4625975"/>
          <p14:tracePt t="51646" x="1671638" y="4625975"/>
          <p14:tracePt t="51687" x="1665288" y="4625975"/>
          <p14:tracePt t="51727" x="1657350" y="4625975"/>
          <p14:tracePt t="51753" x="1651000" y="4625975"/>
          <p14:tracePt t="51869" x="1657350" y="4625975"/>
          <p14:tracePt t="51873" x="1665288" y="4625975"/>
          <p14:tracePt t="51885" x="1671638" y="4618038"/>
          <p14:tracePt t="51888" x="1685925" y="4611688"/>
          <p14:tracePt t="51898" x="1685925" y="4605338"/>
          <p14:tracePt t="51908" x="1700213" y="4591050"/>
          <p14:tracePt t="51914" x="1706563" y="4576763"/>
          <p14:tracePt t="51924" x="1706563" y="4570413"/>
          <p14:tracePt t="51928" x="1714500" y="4556125"/>
          <p14:tracePt t="51938" x="1720850" y="4533900"/>
          <p14:tracePt t="51948" x="1735138" y="4506913"/>
          <p14:tracePt t="51964" x="1741488" y="4492625"/>
          <p14:tracePt t="51968" x="1755775" y="4471988"/>
          <p14:tracePt t="51978" x="1763713" y="4457700"/>
          <p14:tracePt t="51988" x="1770063" y="4437063"/>
          <p14:tracePt t="51994" x="1776413" y="4429125"/>
          <p14:tracePt t="52004" x="1784350" y="4408488"/>
          <p14:tracePt t="52010" x="1784350" y="4387850"/>
          <p14:tracePt t="52020" x="1784350" y="4367213"/>
          <p14:tracePt t="52030" x="1784350" y="4324350"/>
          <p14:tracePt t="52034" x="1784350" y="4310063"/>
          <p14:tracePt t="52044" x="1784350" y="4283075"/>
          <p14:tracePt t="52050" x="1784350" y="4262438"/>
          <p14:tracePt t="52061" x="1784350" y="4240213"/>
          <p14:tracePt t="52070" x="1784350" y="4219575"/>
          <p14:tracePt t="52074" x="1784350" y="4213225"/>
          <p14:tracePt t="52084" x="1784350" y="4205288"/>
          <p14:tracePt t="52090" x="1784350" y="4191000"/>
          <p14:tracePt t="52101" x="1784350" y="4184650"/>
          <p14:tracePt t="52112" x="1784350" y="4170363"/>
          <p14:tracePt t="52115" x="1776413" y="4164013"/>
          <p14:tracePt t="52128" x="1776413" y="4156075"/>
          <p14:tracePt t="52130" x="1770063" y="4149725"/>
          <p14:tracePt t="52141" x="1763713" y="4135438"/>
          <p14:tracePt t="52150" x="1755775" y="4108450"/>
          <p14:tracePt t="52166" x="1749425" y="4100513"/>
          <p14:tracePt t="52170" x="1741488" y="4079875"/>
          <p14:tracePt t="52180" x="1741488" y="4073525"/>
          <p14:tracePt t="52190" x="1735138" y="4059238"/>
          <p14:tracePt t="52196" x="1728788" y="4051300"/>
          <p14:tracePt t="52207" x="1728788" y="4044950"/>
          <p14:tracePt t="52212" x="1720850" y="4030663"/>
          <p14:tracePt t="52220" x="1714500" y="4016375"/>
          <p14:tracePt t="52232" x="1685925" y="3981450"/>
          <p14:tracePt t="52236" x="1679575" y="3975100"/>
          <p14:tracePt t="52246" x="1665288" y="3960813"/>
          <p14:tracePt t="52272" x="1651000" y="3954463"/>
          <p14:tracePt t="52287" x="1644650" y="3946525"/>
          <p14:tracePt t="52293" x="1630363" y="3940175"/>
          <p14:tracePt t="52302" x="1616075" y="3925888"/>
          <p14:tracePt t="52312" x="1581150" y="3905250"/>
          <p14:tracePt t="52316" x="1566863" y="3905250"/>
          <p14:tracePt t="52326" x="1531938" y="3884613"/>
          <p14:tracePt t="52333" x="1490663" y="3870325"/>
          <p14:tracePt t="52343" x="1462088" y="3856038"/>
          <p14:tracePt t="52352" x="1420813" y="3848100"/>
          <p14:tracePt t="52358" x="1412875" y="3848100"/>
          <p14:tracePt t="52368" x="1398588" y="3848100"/>
          <p14:tracePt t="52372" x="1392238" y="3848100"/>
          <p14:tracePt t="52382" x="1377950" y="3848100"/>
          <p14:tracePt t="52394" x="1363663" y="3848100"/>
          <p14:tracePt t="52399" x="1357313" y="3848100"/>
          <p14:tracePt t="52409" x="1343025" y="3848100"/>
          <p14:tracePt t="52414" x="1336675" y="3848100"/>
          <p14:tracePt t="52423" x="1322388" y="3848100"/>
          <p14:tracePt t="52432" x="1293813" y="3848100"/>
          <p14:tracePt t="52438" x="1287463" y="3848100"/>
          <p14:tracePt t="52448" x="1273175" y="3848100"/>
          <p14:tracePt t="52452" x="1266825" y="3848100"/>
          <p14:tracePt t="52464" x="1258888" y="3856038"/>
          <p14:tracePt t="52474" x="1244600" y="3876675"/>
          <p14:tracePt t="52488" x="1231900" y="3884613"/>
          <p14:tracePt t="52494" x="1223963" y="3890963"/>
          <p14:tracePt t="52504" x="1217613" y="3897313"/>
          <p14:tracePt t="52514" x="1196975" y="3911600"/>
          <p14:tracePt t="52518" x="1182688" y="3911600"/>
          <p14:tracePt t="52528" x="1174750" y="3925888"/>
          <p14:tracePt t="52534" x="1174750" y="3932238"/>
          <p14:tracePt t="52544" x="1168400" y="3940175"/>
          <p14:tracePt t="52554" x="1162050" y="3954463"/>
          <p14:tracePt t="52558" x="1154113" y="3954463"/>
          <p14:tracePt t="52568" x="1154113" y="3960813"/>
          <p14:tracePt t="52574" x="1147763" y="3975100"/>
          <p14:tracePt t="52584" x="1139825" y="3975100"/>
          <p14:tracePt t="52594" x="1133475" y="3989388"/>
          <p14:tracePt t="52610" x="1127125" y="3995738"/>
          <p14:tracePt t="52614" x="1119188" y="4002088"/>
          <p14:tracePt t="52625" x="1112838" y="4010025"/>
          <p14:tracePt t="52635" x="1112838" y="4030663"/>
          <p14:tracePt t="52651" x="1104900" y="4044950"/>
          <p14:tracePt t="52655" x="1104900" y="4051300"/>
          <p14:tracePt t="52665" x="1098550" y="4073525"/>
          <p14:tracePt t="52675" x="1098550" y="4086225"/>
          <p14:tracePt t="52690" x="1090613" y="4100513"/>
          <p14:tracePt t="52696" x="1084263" y="4108450"/>
          <p14:tracePt t="52706" x="1084263" y="4114800"/>
          <p14:tracePt t="52717" x="1084263" y="4135438"/>
          <p14:tracePt t="52731" x="1084263" y="4143375"/>
          <p14:tracePt t="52737" x="1084263" y="4156075"/>
          <p14:tracePt t="52747" x="1084263" y="4170363"/>
          <p14:tracePt t="52757" x="1084263" y="4184650"/>
          <p14:tracePt t="52771" x="1084263" y="4198938"/>
          <p14:tracePt t="52779" x="1084263" y="4213225"/>
          <p14:tracePt t="52787" x="1077913" y="4219575"/>
          <p14:tracePt t="52798" x="1077913" y="4240213"/>
          <p14:tracePt t="52799" x="1077913" y="4248150"/>
          <p14:tracePt t="52812" x="1069975" y="4248150"/>
          <p14:tracePt t="52816" x="1069975" y="4254500"/>
          <p14:tracePt t="52827" x="1069975" y="4268788"/>
          <p14:tracePt t="52836" x="1069975" y="4275138"/>
          <p14:tracePt t="52842" x="1069975" y="4283075"/>
          <p14:tracePt t="52852" x="1069975" y="4289425"/>
          <p14:tracePt t="52856" x="1069975" y="4297363"/>
          <p14:tracePt t="52867" x="1069975" y="4310063"/>
          <p14:tracePt t="52879" x="1069975" y="4324350"/>
          <p14:tracePt t="52887" x="1069975" y="4332288"/>
          <p14:tracePt t="52897" x="1069975" y="4344988"/>
          <p14:tracePt t="52907" x="1069975" y="4352925"/>
          <p14:tracePt t="52917" x="1069975" y="4359275"/>
          <p14:tracePt t="52924" x="1069975" y="4367213"/>
          <p14:tracePt t="52934" x="1069975" y="4373563"/>
          <p14:tracePt t="52940" x="1077913" y="4381500"/>
          <p14:tracePt t="52949" x="1077913" y="4394200"/>
          <p14:tracePt t="52965" x="1084263" y="4408488"/>
          <p14:tracePt t="52979" x="1084263" y="4416425"/>
          <p14:tracePt t="52988" x="1090613" y="4422775"/>
          <p14:tracePt t="52998" x="1098550" y="4437063"/>
          <p14:tracePt t="53002" x="1104900" y="4443413"/>
          <p14:tracePt t="53012" x="1112838" y="4451350"/>
          <p14:tracePt t="53018" x="1119188" y="4457700"/>
          <p14:tracePt t="53028" x="1127125" y="4471988"/>
          <p14:tracePt t="53038" x="1147763" y="4492625"/>
          <p14:tracePt t="53048" x="1147763" y="4498975"/>
          <p14:tracePt t="53054" x="1154113" y="4498975"/>
          <p14:tracePt t="53058" x="1162050" y="4506913"/>
          <p14:tracePt t="53068" x="1168400" y="4513263"/>
          <p14:tracePt t="53080" x="1174750" y="4521200"/>
          <p14:tracePt t="53085" x="1182688" y="4527550"/>
          <p14:tracePt t="53094" x="1189038" y="4533900"/>
          <p14:tracePt t="53098" x="1203325" y="4541838"/>
          <p14:tracePt t="53108" x="1209675" y="4548188"/>
          <p14:tracePt t="53118" x="1223963" y="4570413"/>
          <p14:tracePt t="53124" x="1238250" y="4570413"/>
          <p14:tracePt t="53134" x="1244600" y="4583113"/>
          <p14:tracePt t="53138" x="1266825" y="4597400"/>
          <p14:tracePt t="53148" x="1279525" y="4611688"/>
          <p14:tracePt t="53161" x="1308100" y="4632325"/>
          <p14:tracePt t="53164" x="1316038" y="4640263"/>
          <p14:tracePt t="53174" x="1336675" y="4652963"/>
          <p14:tracePt t="53180" x="1350963" y="4660900"/>
          <p14:tracePt t="53190" x="1363663" y="4660900"/>
          <p14:tracePt t="53201" x="1406525" y="4681538"/>
          <p14:tracePt t="53205" x="1412875" y="4681538"/>
          <p14:tracePt t="53214" x="1441450" y="4695825"/>
          <p14:tracePt t="53220" x="1462088" y="4702175"/>
          <p14:tracePt t="53230" x="1490663" y="4702175"/>
          <p14:tracePt t="53240" x="1539875" y="4710113"/>
          <p14:tracePt t="53244" x="1552575" y="4710113"/>
          <p14:tracePt t="53254" x="1574800" y="4710113"/>
          <p14:tracePt t="53260" x="1595438" y="4710113"/>
          <p14:tracePt t="53270" x="1616075" y="4710113"/>
          <p14:tracePt t="53281" x="1636713" y="4710113"/>
          <p14:tracePt t="53287" x="1644650" y="4710113"/>
          <p14:tracePt t="53297" x="1651000" y="4702175"/>
          <p14:tracePt t="53302" x="1665288" y="4695825"/>
          <p14:tracePt t="53312" x="1671638" y="4687888"/>
          <p14:tracePt t="53321" x="1685925" y="4681538"/>
          <p14:tracePt t="53328" x="1700213" y="4667250"/>
          <p14:tracePt t="53337" x="1706563" y="4652963"/>
          <p14:tracePt t="53341" x="1706563" y="4640263"/>
          <p14:tracePt t="53351" x="1714500" y="4625975"/>
          <p14:tracePt t="53363" x="1714500" y="4576763"/>
          <p14:tracePt t="53366" x="1714500" y="4556125"/>
          <p14:tracePt t="53377" x="1714500" y="4527550"/>
          <p14:tracePt t="53382" x="1706563" y="4498975"/>
          <p14:tracePt t="53392" x="1693863" y="4457700"/>
          <p14:tracePt t="53402" x="1657350" y="4373563"/>
          <p14:tracePt t="53406" x="1644650" y="4352925"/>
          <p14:tracePt t="53416" x="1609725" y="4303713"/>
          <p14:tracePt t="53422" x="1587500" y="4283075"/>
          <p14:tracePt t="53432" x="1581150" y="4268788"/>
          <p14:tracePt t="53442" x="1566863" y="4262438"/>
          <p14:tracePt t="53462" x="1566863" y="4254500"/>
          <p14:tracePt t="53472" x="1560513" y="4254500"/>
          <p14:tracePt t="53502" x="1552575" y="4254500"/>
          <p14:tracePt t="53634" x="1552575" y="4248150"/>
          <p14:tracePt t="53638" x="1552575" y="4233863"/>
          <p14:tracePt t="53648" x="1560513" y="4213225"/>
          <p14:tracePt t="53658" x="1574800" y="4191000"/>
          <p14:tracePt t="53664" x="1581150" y="4178300"/>
          <p14:tracePt t="53674" x="1587500" y="4164013"/>
          <p14:tracePt t="53678" x="1609725" y="4135438"/>
          <p14:tracePt t="53688" x="1622425" y="4114800"/>
          <p14:tracePt t="53698" x="1657350" y="4073525"/>
          <p14:tracePt t="53704" x="1665288" y="4059238"/>
          <p14:tracePt t="53714" x="1685925" y="4030663"/>
          <p14:tracePt t="53718" x="1700213" y="4010025"/>
          <p14:tracePt t="53728" x="1714500" y="3989388"/>
          <p14:tracePt t="53740" x="1741488" y="3932238"/>
          <p14:tracePt t="53744" x="1749425" y="3925888"/>
          <p14:tracePt t="53754" x="1755775" y="3905250"/>
          <p14:tracePt t="53760" x="1776413" y="3876675"/>
          <p14:tracePt t="53770" x="1798638" y="3862388"/>
          <p14:tracePt t="53780" x="1846263" y="3827463"/>
          <p14:tracePt t="53784" x="1854200" y="3821113"/>
          <p14:tracePt t="53794" x="1881188" y="3806825"/>
          <p14:tracePt t="53800" x="1917700" y="3792538"/>
          <p14:tracePt t="53810" x="1938338" y="3786188"/>
          <p14:tracePt t="53820" x="1973263" y="3771900"/>
          <p14:tracePt t="53824" x="1979613" y="3765550"/>
          <p14:tracePt t="53834" x="1993900" y="3757613"/>
          <p14:tracePt t="53840" x="2014538" y="3757613"/>
          <p14:tracePt t="53850" x="2043113" y="3757613"/>
          <p14:tracePt t="53861" x="2092325" y="3757613"/>
          <p14:tracePt t="53866" x="2106613" y="3757613"/>
          <p14:tracePt t="53877" x="2141538" y="3757613"/>
          <p14:tracePt t="53881" x="2168525" y="3765550"/>
          <p14:tracePt t="53890" x="2217738" y="3778250"/>
          <p14:tracePt t="53901" x="2266950" y="3786188"/>
          <p14:tracePt t="53907" x="2281238" y="3792538"/>
          <p14:tracePt t="53917" x="2301875" y="3792538"/>
          <p14:tracePt t="53921" x="2316163" y="3792538"/>
          <p14:tracePt t="53942" x="2322513" y="3792538"/>
          <p14:tracePt t="54159" x="2330450" y="3792538"/>
          <p14:tracePt t="56160" x="2322513" y="3792538"/>
          <p14:tracePt t="56170" x="2273300" y="3778250"/>
          <p14:tracePt t="56180" x="2141538" y="3702050"/>
          <p14:tracePt t="56186" x="2119313" y="3687763"/>
          <p14:tracePt t="56197" x="2070100" y="3646488"/>
          <p14:tracePt t="56200" x="2070100" y="3638550"/>
          <p14:tracePt t="57234" x="2070100" y="3632200"/>
          <p14:tracePt t="57244" x="2078038" y="3632200"/>
          <p14:tracePt t="57254" x="2078038" y="3624263"/>
          <p14:tracePt t="57456" x="2084388" y="3624263"/>
          <p14:tracePt t="57462" x="2084388" y="3617913"/>
          <p14:tracePt t="57466" x="2098675" y="3597275"/>
          <p14:tracePt t="57476" x="2119313" y="3548063"/>
          <p14:tracePt t="57486" x="2203450" y="3414713"/>
          <p14:tracePt t="57492" x="2266950" y="3289300"/>
          <p14:tracePt t="57503" x="2351088" y="3141663"/>
          <p14:tracePt t="57507" x="2420938" y="2973388"/>
          <p14:tracePt t="57518" x="2490788" y="2819400"/>
          <p14:tracePt t="57526" x="2574925" y="2547938"/>
          <p14:tracePt t="57532" x="2581275" y="2505075"/>
          <p14:tracePt t="57542" x="2616200" y="2379663"/>
          <p14:tracePt t="57549" x="2651125" y="2260600"/>
          <p14:tracePt t="57558" x="2693988" y="2112963"/>
          <p14:tracePt t="57569" x="2813050" y="1839913"/>
          <p14:tracePt t="57572" x="2833688" y="1784350"/>
          <p14:tracePt t="57582" x="2909888" y="1658938"/>
          <p14:tracePt t="57588" x="2979738" y="1525588"/>
          <p14:tracePt t="57599" x="3057525" y="1400175"/>
          <p14:tracePt t="57609" x="3176588" y="1104900"/>
          <p14:tracePt t="57612" x="3190875" y="1057275"/>
          <p14:tracePt t="57622" x="3225800" y="944563"/>
          <p14:tracePt t="57628" x="3267075" y="839788"/>
          <p14:tracePt t="57638" x="3295650" y="776288"/>
          <p14:tracePt t="57648" x="3357563" y="685800"/>
          <p14:tracePt t="57654" x="3371850" y="657225"/>
          <p14:tracePt t="57664" x="3406775" y="615950"/>
          <p14:tracePt t="57668" x="3435350" y="587375"/>
          <p14:tracePt t="57678" x="3449638" y="573088"/>
          <p14:tracePt t="57688" x="3476625" y="552450"/>
          <p14:tracePt t="57699" x="3484563" y="546100"/>
          <p14:tracePt t="57728" x="3484563" y="538163"/>
          <p14:tracePt t="57734" x="3490913" y="538163"/>
          <p14:tracePt t="57744" x="3505200" y="531813"/>
          <p14:tracePt t="57749" x="3533775" y="517525"/>
          <p14:tracePt t="57759" x="3554413" y="503238"/>
          <p14:tracePt t="57771" x="3609975" y="455613"/>
          <p14:tracePt t="57784" x="3624263" y="447675"/>
          <p14:tracePt t="57790" x="3638550" y="433388"/>
          <p14:tracePt t="57820" x="3644900" y="433388"/>
          <p14:tracePt t="57870" x="3644900" y="427038"/>
          <p14:tracePt t="57890" x="3644900" y="406400"/>
          <p14:tracePt t="57896" x="3644900" y="398463"/>
          <p14:tracePt t="57906" x="3651250" y="377825"/>
          <p14:tracePt t="57910" x="3651250" y="349250"/>
          <p14:tracePt t="57920" x="3651250" y="328613"/>
          <p14:tracePt t="58500" x="3994150" y="314325"/>
          <p14:tracePt t="58510" x="4016375" y="328613"/>
          <p14:tracePt t="58526" x="4029075" y="342900"/>
          <p14:tracePt t="58530" x="4043363" y="342900"/>
          <p14:tracePt t="58540" x="4051300" y="357188"/>
          <p14:tracePt t="58550" x="4071938" y="371475"/>
          <p14:tracePt t="58556" x="4078288" y="377825"/>
          <p14:tracePt t="58569" x="4086225" y="384175"/>
          <p14:tracePt t="58572" x="4092575" y="384175"/>
          <p14:tracePt t="59298" x="4092575" y="392113"/>
          <p14:tracePt t="59308" x="4092575" y="406400"/>
          <p14:tracePt t="59312" x="4100513" y="441325"/>
          <p14:tracePt t="59323" x="4106863" y="496888"/>
          <p14:tracePt t="59334" x="4135438" y="601663"/>
          <p14:tracePt t="59339" x="4135438" y="622300"/>
          <p14:tracePt t="59348" x="4141788" y="685800"/>
          <p14:tracePt t="59352" x="4141788" y="749300"/>
          <p14:tracePt t="59362" x="4148138" y="804863"/>
          <p14:tracePt t="59374" x="4156075" y="909638"/>
          <p14:tracePt t="59378" x="4156075" y="930275"/>
          <p14:tracePt t="59388" x="4162425" y="993775"/>
          <p14:tracePt t="59394" x="4170363" y="1063625"/>
          <p14:tracePt t="59404" x="4183063" y="1147763"/>
          <p14:tracePt t="59414" x="4217988" y="1392238"/>
          <p14:tracePt t="59418" x="4225925" y="1427163"/>
          <p14:tracePt t="59428" x="4232275" y="1525588"/>
          <p14:tracePt t="59434" x="4240213" y="1609725"/>
          <p14:tracePt t="59444" x="4246563" y="1673225"/>
          <p14:tracePt t="59454" x="4246563" y="1763713"/>
          <p14:tracePt t="59458" x="4246563" y="1778000"/>
          <p14:tracePt t="59468" x="4246563" y="1827213"/>
          <p14:tracePt t="59474" x="4246563" y="1854200"/>
          <p14:tracePt t="59484" x="4246563" y="1882775"/>
          <p14:tracePt t="59494" x="4246563" y="1909763"/>
          <p14:tracePt t="59500" x="4246563" y="1917700"/>
          <p14:tracePt t="59510" x="4246563" y="1924050"/>
          <p14:tracePt t="59514" x="4246563" y="1931988"/>
          <p14:tracePt t="59524" x="4246563" y="1938338"/>
          <p14:tracePt t="63631" x="4246563" y="1924050"/>
          <p14:tracePt t="63636" x="4240213" y="1862138"/>
          <p14:tracePt t="63647" x="4232275" y="1798638"/>
          <p14:tracePt t="63652" x="4225925" y="1728788"/>
          <p14:tracePt t="63660" x="4217988" y="1665288"/>
          <p14:tracePt t="63670" x="4217988" y="1574800"/>
          <p14:tracePt t="63677" x="4217988" y="1554163"/>
          <p14:tracePt t="63690" x="4211638" y="1511300"/>
          <p14:tracePt t="63692" x="4211638" y="1470025"/>
          <p14:tracePt t="63701" x="4211638" y="1435100"/>
          <p14:tracePt t="63710" x="4211638" y="1377950"/>
          <p14:tracePt t="63716" x="4211638" y="1365250"/>
          <p14:tracePt t="63726" x="4211638" y="1343025"/>
          <p14:tracePt t="63730" x="4211638" y="1330325"/>
          <p14:tracePt t="63740" x="4211638" y="1308100"/>
          <p14:tracePt t="63750" x="4211638" y="1295400"/>
          <p14:tracePt t="63756" x="4211638" y="1287463"/>
          <p14:tracePt t="63766" x="4211638" y="1281113"/>
          <p14:tracePt t="63772" x="4211638" y="1266825"/>
          <p14:tracePt t="63782" x="4211638" y="1252538"/>
          <p14:tracePt t="63792" x="4211638" y="1238250"/>
          <p14:tracePt t="63796" x="4217988" y="1231900"/>
          <p14:tracePt t="63806" x="4217988" y="1217613"/>
          <p14:tracePt t="63813" x="4217988" y="1203325"/>
          <p14:tracePt t="63822" x="4225925" y="1196975"/>
          <p14:tracePt t="63832" x="4246563" y="1168400"/>
          <p14:tracePt t="63836" x="4246563" y="1154113"/>
          <p14:tracePt t="63846" x="4267200" y="1147763"/>
          <p14:tracePt t="63852" x="4275138" y="1133475"/>
          <p14:tracePt t="63862" x="4281488" y="1133475"/>
          <p14:tracePt t="63872" x="4302125" y="1119188"/>
          <p14:tracePt t="63888" x="4316413" y="1112838"/>
          <p14:tracePt t="63892" x="4330700" y="1112838"/>
          <p14:tracePt t="63913" x="4344988" y="1092200"/>
          <p14:tracePt t="63929" x="4351338" y="1077913"/>
          <p14:tracePt t="63933" x="4365625" y="1069975"/>
          <p14:tracePt t="63943" x="4371975" y="1057275"/>
          <p14:tracePt t="63954" x="4400550" y="1035050"/>
          <p14:tracePt t="63959" x="4406900" y="1028700"/>
          <p14:tracePt t="63969" x="4429125" y="1022350"/>
          <p14:tracePt t="63975" x="4449763" y="1014413"/>
          <p14:tracePt t="63982" x="4498975" y="1000125"/>
          <p14:tracePt t="63994" x="4540250" y="987425"/>
          <p14:tracePt t="63998" x="4548188" y="987425"/>
          <p14:tracePt t="64008" x="4554538" y="987425"/>
          <p14:tracePt t="64018" x="4560888" y="979488"/>
          <p14:tracePt t="64034" x="4575175" y="958850"/>
          <p14:tracePt t="64038" x="4589463" y="952500"/>
          <p14:tracePt t="64048" x="4603750" y="930275"/>
          <p14:tracePt t="64054" x="4630738" y="909638"/>
          <p14:tracePt t="64064" x="4652963" y="881063"/>
          <p14:tracePt t="64074" x="4687888" y="846138"/>
          <p14:tracePt t="64078" x="4694238" y="839788"/>
          <p14:tracePt t="64088" x="4708525" y="825500"/>
          <p14:tracePt t="64094" x="4743450" y="790575"/>
          <p14:tracePt t="64104" x="4778375" y="755650"/>
          <p14:tracePt t="64114" x="4841875" y="692150"/>
          <p14:tracePt t="64120" x="4862513" y="671513"/>
          <p14:tracePt t="64130" x="4897438" y="636588"/>
          <p14:tracePt t="64134" x="4932363" y="595313"/>
          <p14:tracePt t="64144" x="4967288" y="560388"/>
          <p14:tracePt t="64154" x="5002213" y="517525"/>
          <p14:tracePt t="64160" x="5008563" y="511175"/>
          <p14:tracePt t="64170" x="5022850" y="490538"/>
          <p14:tracePt t="64174" x="5022850" y="468313"/>
          <p14:tracePt t="64184" x="5022850" y="447675"/>
          <p14:tracePt t="64194" x="5022850" y="433388"/>
          <p14:tracePt t="64200" x="5022850" y="427038"/>
          <p14:tracePt t="64270" x="5016500" y="427038"/>
          <p14:tracePt t="64276" x="5016500" y="419100"/>
          <p14:tracePt t="64280" x="5008563" y="419100"/>
          <p14:tracePt t="64290" x="5002213" y="406400"/>
          <p14:tracePt t="64296" x="4987925" y="406400"/>
          <p14:tracePt t="64306" x="4981575" y="398463"/>
          <p14:tracePt t="64377" x="4973638" y="398463"/>
          <p14:tracePt t="64388" x="4967288" y="392113"/>
          <p14:tracePt t="64398" x="4953000" y="377825"/>
          <p14:tracePt t="64403" x="4953000" y="371475"/>
          <p14:tracePt t="64413" x="4938713" y="363538"/>
          <p14:tracePt t="64417" x="4926013" y="349250"/>
          <p14:tracePt t="64427" x="4911725" y="342900"/>
          <p14:tracePt t="64438" x="4903788" y="336550"/>
          <p14:tracePt t="64442" x="4897438" y="336550"/>
          <p14:tracePt t="64453" x="4897438" y="328613"/>
          <p14:tracePt t="64458" x="4883150" y="322263"/>
          <p14:tracePt t="64468" x="4883150" y="314325"/>
          <p14:tracePt t="77576" x="6057900" y="349250"/>
          <p14:tracePt t="77580" x="6057900" y="384175"/>
          <p14:tracePt t="77592" x="6057900" y="482600"/>
          <p14:tracePt t="77596" x="6065838" y="573088"/>
          <p14:tracePt t="77606" x="6072188" y="679450"/>
          <p14:tracePt t="77616" x="6094413" y="874713"/>
          <p14:tracePt t="77622" x="6094413" y="923925"/>
          <p14:tracePt t="77633" x="6094413" y="1035050"/>
          <p14:tracePt t="77637" x="6094413" y="1154113"/>
          <p14:tracePt t="77647" x="6094413" y="1295400"/>
          <p14:tracePt t="77657" x="6080125" y="1539875"/>
          <p14:tracePt t="77663" x="6080125" y="1581150"/>
          <p14:tracePt t="77673" x="6072188" y="1673225"/>
          <p14:tracePt t="77678" x="6072188" y="1763713"/>
          <p14:tracePt t="77687" x="6065838" y="1839913"/>
          <p14:tracePt t="77696" x="6065838" y="1966913"/>
          <p14:tracePt t="77702" x="6057900" y="1987550"/>
          <p14:tracePt t="77712" x="6057900" y="2057400"/>
          <p14:tracePt t="77718" x="6051550" y="2120900"/>
          <p14:tracePt t="77728" x="6045200" y="2176463"/>
          <p14:tracePt t="77738" x="6037263" y="2274888"/>
          <p14:tracePt t="77742" x="6030913" y="2281238"/>
          <p14:tracePt t="77752" x="6030913" y="2301875"/>
          <p14:tracePt t="77758" x="6030913" y="2316163"/>
          <p14:tracePt t="77768" x="6030913" y="2324100"/>
          <p14:tracePt t="77779" x="6022975" y="2336800"/>
          <p14:tracePt t="77799" x="6022975" y="2344738"/>
          <p14:tracePt t="77981" x="6022975" y="2336800"/>
          <p14:tracePt t="78641" x="6016625" y="2324100"/>
          <p14:tracePt t="78651" x="6010275" y="2309813"/>
          <p14:tracePt t="78657" x="6002338" y="2295525"/>
          <p14:tracePt t="78661" x="5981700" y="2252663"/>
          <p14:tracePt t="78671" x="5953125" y="2211388"/>
          <p14:tracePt t="78681" x="5870575" y="2106613"/>
          <p14:tracePt t="78686" x="5848350" y="2085975"/>
          <p14:tracePt t="78697" x="5799138" y="2028825"/>
          <p14:tracePt t="78701" x="5743575" y="1966913"/>
          <p14:tracePt t="78711" x="5694363" y="1897063"/>
          <p14:tracePt t="78721" x="5597525" y="1763713"/>
          <p14:tracePt t="78727" x="5575300" y="1720850"/>
          <p14:tracePt t="78737" x="5527675" y="1624013"/>
          <p14:tracePt t="78741" x="5478463" y="1519238"/>
          <p14:tracePt t="78752" x="5449888" y="1420813"/>
          <p14:tracePt t="78762" x="5400675" y="1231900"/>
          <p14:tracePt t="78766" x="5394325" y="1189038"/>
          <p14:tracePt t="78776" x="5386388" y="1092200"/>
          <p14:tracePt t="78783" x="5386388" y="993775"/>
          <p14:tracePt t="78792" x="5386388" y="930275"/>
          <p14:tracePt t="78802" x="5386388" y="895350"/>
          <p14:tracePt t="78806" x="5386388" y="889000"/>
          <p14:tracePt t="78816" x="5386388" y="881063"/>
          <p14:tracePt t="78822" x="5386388" y="874713"/>
          <p14:tracePt t="78922" x="5386388" y="868363"/>
          <p14:tracePt t="78938" x="5386388" y="854075"/>
          <p14:tracePt t="78942" x="5394325" y="833438"/>
          <p14:tracePt t="78953" x="5400675" y="798513"/>
          <p14:tracePt t="78962" x="5414963" y="735013"/>
          <p14:tracePt t="78968" x="5414963" y="714375"/>
          <p14:tracePt t="78978" x="5421313" y="665163"/>
          <p14:tracePt t="78984" x="5429250" y="601663"/>
          <p14:tracePt t="78994" x="5429250" y="546100"/>
          <p14:tracePt t="79005" x="5429250" y="476250"/>
          <p14:tracePt t="79008" x="5429250" y="461963"/>
          <p14:tracePt t="79018" x="5429250" y="441325"/>
          <p14:tracePt t="79024" x="5421313" y="427038"/>
          <p14:tracePt t="79034" x="5414963" y="412750"/>
          <p14:tracePt t="79044" x="5408613" y="384175"/>
          <p14:tracePt t="79059" x="5408613" y="377825"/>
          <p14:tracePt t="79065" x="5408613" y="371475"/>
          <p14:tracePt t="79075" x="5400675" y="363538"/>
          <p14:tracePt t="79088" x="5400675" y="357188"/>
          <p14:tracePt t="79372" x="5400675" y="349250"/>
          <p14:tracePt t="79382" x="5408613" y="349250"/>
          <p14:tracePt t="79386" x="5414963" y="342900"/>
          <p14:tracePt t="79396" x="5421313" y="336550"/>
          <p14:tracePt t="79402" x="5429250" y="328613"/>
          <p14:tracePt t="79412" x="5435600" y="322263"/>
          <p14:tracePt t="84860" x="5268913" y="322263"/>
          <p14:tracePt t="84870" x="5246688" y="336550"/>
          <p14:tracePt t="84880" x="5205413" y="357188"/>
          <p14:tracePt t="84887" x="5191125" y="363538"/>
          <p14:tracePt t="84896" x="5176838" y="363538"/>
          <p14:tracePt t="84900" x="5156200" y="371475"/>
          <p14:tracePt t="84911" x="5149850" y="371475"/>
          <p14:tracePt t="84923" x="5127625" y="371475"/>
          <p14:tracePt t="84927" x="5121275" y="371475"/>
          <p14:tracePt t="84936" x="5114925" y="371475"/>
          <p14:tracePt t="84950" x="5100638" y="371475"/>
          <p14:tracePt t="85012" x="5092700" y="371475"/>
          <p14:tracePt t="85033" x="5086350" y="363538"/>
          <p14:tracePt t="85043" x="5080000" y="363538"/>
          <p14:tracePt t="85052" x="5080000" y="357188"/>
          <p14:tracePt t="85056" x="5072063" y="357188"/>
          <p14:tracePt t="85082" x="5065713" y="357188"/>
          <p14:tracePt t="85108" x="5057775" y="357188"/>
          <p14:tracePt t="85122" x="5051425" y="357188"/>
          <p14:tracePt t="85138" x="5043488" y="349250"/>
          <p14:tracePt t="85142" x="5022850" y="342900"/>
          <p14:tracePt t="85152" x="5008563" y="342900"/>
          <p14:tracePt t="85162" x="4981575" y="336550"/>
          <p14:tracePt t="85168" x="4973638" y="336550"/>
          <p14:tracePt t="85178" x="4960938" y="336550"/>
          <p14:tracePt t="85184" x="4946650" y="336550"/>
          <p14:tracePt t="85194" x="4938713" y="336550"/>
          <p14:tracePt t="85210" x="4926013" y="336550"/>
          <p14:tracePt t="85221" x="4918075" y="336550"/>
          <p14:tracePt t="85224" x="4911725" y="336550"/>
          <p14:tracePt t="85234" x="4903788" y="328613"/>
          <p14:tracePt t="85240" x="4891088" y="328613"/>
          <p14:tracePt t="85254" x="4868863" y="322263"/>
          <p14:tracePt t="85261" x="4848225" y="322263"/>
          <p14:tracePt t="85275" x="4833938" y="322263"/>
          <p14:tracePt t="85281" x="4819650" y="322263"/>
          <p14:tracePt t="85291" x="4806950" y="322263"/>
          <p14:tracePt t="85297" x="4792663" y="328613"/>
          <p14:tracePt t="85309" x="4784725" y="328613"/>
          <p14:tracePt t="85317" x="4764088" y="336550"/>
          <p14:tracePt t="85325" x="4749800" y="336550"/>
          <p14:tracePt t="85333" x="4737100" y="336550"/>
          <p14:tracePt t="85337" x="4722813" y="336550"/>
          <p14:tracePt t="85346" x="4708525" y="336550"/>
          <p14:tracePt t="85356" x="4673600" y="336550"/>
          <p14:tracePt t="85362" x="4665663" y="336550"/>
          <p14:tracePt t="85373" x="4652963" y="336550"/>
          <p14:tracePt t="85376" x="4645025" y="336550"/>
          <p14:tracePt t="85386" x="4638675" y="336550"/>
          <p14:tracePt t="85433" x="4630738" y="336550"/>
          <p14:tracePt t="85533" x="4630738" y="328613"/>
          <p14:tracePt t="85539" x="4624388" y="328613"/>
          <p14:tracePt t="85549" x="4618038" y="322263"/>
          <p14:tracePt t="85559" x="4603750" y="314325"/>
          <p14:tracePt t="104864" x="5100638" y="336550"/>
          <p14:tracePt t="104869" x="5100638" y="363538"/>
          <p14:tracePt t="104880" x="5100638" y="447675"/>
          <p14:tracePt t="104883" x="5106988" y="531813"/>
          <p14:tracePt t="104894" x="5106988" y="622300"/>
          <p14:tracePt t="104904" x="5106988" y="804863"/>
          <p14:tracePt t="104910" x="5114925" y="846138"/>
          <p14:tracePt t="104920" x="5121275" y="944563"/>
          <p14:tracePt t="104926" x="5127625" y="1042988"/>
          <p14:tracePt t="104936" x="5141913" y="1141413"/>
          <p14:tracePt t="104946" x="5170488" y="1330325"/>
          <p14:tracePt t="104950" x="5176838" y="1371600"/>
          <p14:tracePt t="104960" x="5176838" y="1484313"/>
          <p14:tracePt t="104966" x="5170488" y="1714500"/>
          <p14:tracePt t="104976" x="5170488" y="1833563"/>
          <p14:tracePt t="104986" x="5162550" y="2043113"/>
          <p14:tracePt t="104990" x="5162550" y="2085975"/>
          <p14:tracePt t="105000" x="5162550" y="2170113"/>
          <p14:tracePt t="105005" x="5162550" y="2252663"/>
          <p14:tracePt t="105016" x="5162550" y="2351088"/>
          <p14:tracePt t="105026" x="5162550" y="2525713"/>
          <p14:tracePt t="105032" x="5162550" y="2560638"/>
          <p14:tracePt t="105043" x="5170488" y="2693988"/>
          <p14:tracePt t="105047" x="5170488" y="2806700"/>
          <p14:tracePt t="105058" x="5176838" y="2946400"/>
          <p14:tracePt t="105066" x="5176838" y="3176588"/>
          <p14:tracePt t="105072" x="5176838" y="3219450"/>
          <p14:tracePt t="105082" x="5191125" y="3316288"/>
          <p14:tracePt t="105087" x="5197475" y="3414713"/>
          <p14:tracePt t="105096" x="5211763" y="3498850"/>
          <p14:tracePt t="105106" x="5219700" y="3687763"/>
          <p14:tracePt t="105112" x="5226050" y="3722688"/>
          <p14:tracePt t="105122" x="5232400" y="3827463"/>
          <p14:tracePt t="105126" x="5232400" y="3967163"/>
          <p14:tracePt t="105137" x="5232400" y="4073525"/>
          <p14:tracePt t="105149" x="5232400" y="4324350"/>
          <p14:tracePt t="105152" x="5232400" y="4381500"/>
          <p14:tracePt t="105162" x="5226050" y="4533900"/>
          <p14:tracePt t="105168" x="5226050" y="4687888"/>
          <p14:tracePt t="105178" x="5211763" y="4849813"/>
          <p14:tracePt t="105188" x="5211763" y="5114925"/>
          <p14:tracePt t="105192" x="5205413" y="5164138"/>
          <p14:tracePt t="105203" x="5205413" y="5262563"/>
          <p14:tracePt t="105208" x="5205413" y="5367338"/>
          <p14:tracePt t="105218" x="5211763" y="5457825"/>
          <p14:tracePt t="105228" x="5232400" y="5619750"/>
          <p14:tracePt t="105232" x="5240338" y="5661025"/>
          <p14:tracePt t="105243" x="5254625" y="5730875"/>
          <p14:tracePt t="105256" x="5260975" y="5808663"/>
          <p14:tracePt t="105258" x="5289550" y="5884863"/>
          <p14:tracePt t="105268" x="5330825" y="6053138"/>
          <p14:tracePt t="105274" x="5345113" y="6096000"/>
          <p14:tracePt t="105285" x="5373688" y="6186488"/>
          <p14:tracePt t="105289" x="5408613" y="6270625"/>
          <p14:tracePt t="105298" x="5443538" y="6340475"/>
          <p14:tracePt t="105308" x="5505450" y="6480175"/>
          <p14:tracePt t="105318" x="5534025" y="6529388"/>
          <p14:tracePt t="105324" x="5548313" y="6535738"/>
          <p14:tracePt t="105328" x="5562600" y="6564313"/>
          <p14:tracePt t="105337" x="5589588" y="6599238"/>
          <p14:tracePt t="105348" x="5632450" y="6648450"/>
          <p14:tracePt t="105354" x="5645150" y="6662738"/>
          <p14:tracePt t="105364" x="5673725" y="6689725"/>
          <p14:tracePt t="105370" x="5708650" y="6718300"/>
          <p14:tracePt t="105380" x="5757863" y="6753225"/>
          <p14:tracePt t="105390" x="5827713" y="6794500"/>
          <p14:tracePt t="105394" x="5848350" y="6802438"/>
          <p14:tracePt t="105405" x="5905500" y="6823075"/>
          <p14:tracePt t="105411" x="5940425" y="6837363"/>
          <p14:tracePt t="105423" x="5981700" y="6851650"/>
          <p14:tracePt t="105672" x="6164263" y="6851650"/>
          <p14:tracePt t="105692" x="6170613" y="6843713"/>
          <p14:tracePt t="105702" x="6176963" y="6843713"/>
          <p14:tracePt t="105712" x="6184900" y="6823075"/>
          <p14:tracePt t="105718" x="6184900" y="6816725"/>
          <p14:tracePt t="105728" x="6191250" y="6808788"/>
          <p14:tracePt t="105732" x="6191250" y="6794500"/>
          <p14:tracePt t="105742" x="6191250" y="6781800"/>
          <p14:tracePt t="105752" x="6191250" y="6753225"/>
          <p14:tracePt t="105758" x="6191250" y="6745288"/>
          <p14:tracePt t="105768" x="6191250" y="6732588"/>
          <p14:tracePt t="105773" x="6191250" y="6724650"/>
          <p14:tracePt t="105783" x="6191250" y="6718300"/>
          <p14:tracePt t="105792" x="6184900" y="6704013"/>
          <p14:tracePt t="105798" x="6184900" y="6697663"/>
          <p14:tracePt t="105808" x="6170613" y="6689725"/>
          <p14:tracePt t="105812" x="6164263" y="6675438"/>
          <p14:tracePt t="105822" x="6149975" y="6669088"/>
          <p14:tracePt t="105832" x="6135688" y="6654800"/>
          <p14:tracePt t="105839" x="6129338" y="6654800"/>
          <p14:tracePt t="105848" x="6115050" y="6640513"/>
          <p14:tracePt t="105854" x="6100763" y="6634163"/>
          <p14:tracePt t="105864" x="6094413" y="6634163"/>
          <p14:tracePt t="105874" x="6065838" y="6619875"/>
          <p14:tracePt t="105878" x="6057900" y="6619875"/>
          <p14:tracePt t="105889" x="6045200" y="6619875"/>
          <p14:tracePt t="105894" x="6030913" y="6613525"/>
          <p14:tracePt t="105904" x="6022975" y="6613525"/>
          <p14:tracePt t="105914" x="6002338" y="6613525"/>
          <p14:tracePt t="105918" x="5995988" y="6613525"/>
          <p14:tracePt t="105928" x="5988050" y="6613525"/>
          <p14:tracePt t="105934" x="5981700" y="6613525"/>
          <p14:tracePt t="105944" x="5967413" y="6613525"/>
          <p14:tracePt t="105956" x="5961063" y="6613525"/>
          <p14:tracePt t="105961" x="5953125" y="6613525"/>
          <p14:tracePt t="105975" x="5946775" y="6613525"/>
          <p14:tracePt t="105994" x="5940425" y="6613525"/>
          <p14:tracePt t="106010" x="5932488" y="6613525"/>
          <p14:tracePt t="106024" x="5926138" y="6613525"/>
          <p14:tracePt t="106050" x="5926138" y="6619875"/>
          <p14:tracePt t="106066" x="5926138" y="6627813"/>
          <p14:tracePt t="106076" x="5926138" y="6634163"/>
          <p14:tracePt t="106090" x="5926138" y="6640513"/>
          <p14:tracePt t="106096" x="5926138" y="6648450"/>
          <p14:tracePt t="106106" x="5926138" y="6654800"/>
          <p14:tracePt t="106116" x="5926138" y="6662738"/>
          <p14:tracePt t="106120" x="5926138" y="6669088"/>
          <p14:tracePt t="106130" x="5932488" y="6669088"/>
          <p14:tracePt t="106136" x="5932488" y="6675438"/>
          <p14:tracePt t="106146" x="5940425" y="6683375"/>
          <p14:tracePt t="106156" x="5946775" y="6689725"/>
          <p14:tracePt t="106170" x="5953125" y="6697663"/>
          <p14:tracePt t="106186" x="5961063" y="6704013"/>
          <p14:tracePt t="106196" x="5967413" y="6710363"/>
          <p14:tracePt t="106202" x="5975350" y="6710363"/>
          <p14:tracePt t="106216" x="5988050" y="6710363"/>
          <p14:tracePt t="106226" x="6002338" y="6718300"/>
          <p14:tracePt t="106237" x="6016625" y="6732588"/>
          <p14:tracePt t="106242" x="6022975" y="6732588"/>
          <p14:tracePt t="106256" x="6051550" y="6732588"/>
          <p14:tracePt t="106267" x="6057900" y="6732588"/>
          <p14:tracePt t="106277" x="6065838" y="6732588"/>
          <p14:tracePt t="106286" x="6072188" y="6732588"/>
          <p14:tracePt t="106298" x="6080125" y="6732588"/>
          <p14:tracePt t="106308" x="6080125" y="6724650"/>
          <p14:tracePt t="106318" x="6094413" y="6718300"/>
          <p14:tracePt t="106333" x="6094413" y="6710363"/>
          <p14:tracePt t="106341" x="6094413" y="6704013"/>
          <p14:tracePt t="106359" x="6094413" y="6689725"/>
          <p14:tracePt t="106369" x="6094413" y="6683375"/>
          <p14:tracePt t="106379" x="6094413" y="6675438"/>
          <p14:tracePt t="106391" x="6086475" y="6662738"/>
          <p14:tracePt t="106399" x="6080125" y="6640513"/>
          <p14:tracePt t="106402" x="6072188" y="6634163"/>
          <p14:tracePt t="106415" x="6065838" y="6619875"/>
          <p14:tracePt t="106419" x="6057900" y="6613525"/>
          <p14:tracePt t="106428" x="6051550" y="6605588"/>
          <p14:tracePt t="106439" x="6030913" y="6584950"/>
          <p14:tracePt t="106454" x="6016625" y="6570663"/>
          <p14:tracePt t="106458" x="6010275" y="6564313"/>
          <p14:tracePt t="106468" x="5995988" y="6550025"/>
          <p14:tracePt t="106478" x="5981700" y="6535738"/>
          <p14:tracePt t="106484" x="5975350" y="6535738"/>
          <p14:tracePt t="106494" x="5967413" y="6535738"/>
          <p14:tracePt t="106509" x="5961063" y="6529388"/>
          <p14:tracePt t="106540" x="5953125" y="6529388"/>
          <p14:tracePt t="106560" x="5946775" y="6529388"/>
          <p14:tracePt t="106564" x="5940425" y="6529388"/>
          <p14:tracePt t="106574" x="5932488" y="6529388"/>
          <p14:tracePt t="106590" x="5918200" y="6529388"/>
          <p14:tracePt t="106600" x="5918200" y="6543675"/>
          <p14:tracePt t="106604" x="5911850" y="6543675"/>
          <p14:tracePt t="106614" x="5905500" y="6556375"/>
          <p14:tracePt t="106630" x="5905500" y="6564313"/>
          <p14:tracePt t="106640" x="5905500" y="6578600"/>
          <p14:tracePt t="106656" x="5905500" y="6584950"/>
          <p14:tracePt t="106660" x="5905500" y="6599238"/>
          <p14:tracePt t="106670" x="5905500" y="6605588"/>
          <p14:tracePt t="106680" x="5905500" y="6619875"/>
          <p14:tracePt t="106686" x="5911850" y="6619875"/>
          <p14:tracePt t="106696" x="5918200" y="6627813"/>
          <p14:tracePt t="106700" x="5918200" y="6634163"/>
          <p14:tracePt t="106710" x="5926138" y="6640513"/>
          <p14:tracePt t="106721" x="5932488" y="6640513"/>
          <p14:tracePt t="106726" x="5940425" y="6648450"/>
          <p14:tracePt t="106740" x="5946775" y="6648450"/>
          <p14:tracePt t="106752" x="5967413" y="6654800"/>
          <p14:tracePt t="106762" x="5981700" y="6654800"/>
          <p14:tracePt t="106776" x="5995988" y="6654800"/>
          <p14:tracePt t="106782" x="6002338" y="6654800"/>
          <p14:tracePt t="106792" x="6016625" y="6654800"/>
          <p14:tracePt t="106802" x="6030913" y="6654800"/>
          <p14:tracePt t="106806" x="6037263" y="6654800"/>
          <p14:tracePt t="106816" x="6045200" y="6654800"/>
          <p14:tracePt t="106842" x="6051550" y="6654800"/>
          <p14:tracePt t="106862" x="6051550" y="6648450"/>
          <p14:tracePt t="107336" x="6057900" y="6648450"/>
          <p14:tracePt t="107366" x="6065838" y="6648450"/>
          <p14:tracePt t="107432" x="6065838" y="6640513"/>
          <p14:tracePt t="107463" x="6065838" y="6634163"/>
          <p14:tracePt t="107502" x="6065838" y="6627813"/>
          <p14:tracePt t="107518" x="6065838" y="6619875"/>
          <p14:tracePt t="107543" x="6065838" y="6613525"/>
          <p14:tracePt t="107625" x="6065838" y="6605588"/>
          <p14:tracePt t="107644" x="6057900" y="6599238"/>
          <p14:tracePt t="107654" x="6051550" y="6584950"/>
          <p14:tracePt t="107664" x="6037263" y="6570663"/>
          <p14:tracePt t="107668" x="6037263" y="6564313"/>
          <p14:tracePt t="107680" x="6030913" y="6556375"/>
          <p14:tracePt t="107684" x="6022975" y="6543675"/>
          <p14:tracePt t="107694" x="6010275" y="6529388"/>
          <p14:tracePt t="107704" x="5995988" y="6508750"/>
          <p14:tracePt t="107710" x="5988050" y="6500813"/>
          <p14:tracePt t="107721" x="5975350" y="6473825"/>
          <p14:tracePt t="107725" x="5946775" y="6451600"/>
          <p14:tracePt t="107734" x="5918200" y="6424613"/>
          <p14:tracePt t="107744" x="5883275" y="6389688"/>
          <p14:tracePt t="107750" x="5883275" y="6381750"/>
          <p14:tracePt t="107760" x="5870575" y="6367463"/>
          <p14:tracePt t="107764" x="5856288" y="6361113"/>
          <p14:tracePt t="107774" x="5848350" y="6346825"/>
          <p14:tracePt t="107784" x="5834063" y="6332538"/>
          <p14:tracePt t="107800" x="5821363" y="6319838"/>
          <p14:tracePt t="107806" x="5807075" y="6297613"/>
          <p14:tracePt t="107816" x="5786438" y="6276975"/>
          <p14:tracePt t="107826" x="5751513" y="6235700"/>
          <p14:tracePt t="107831" x="5751513" y="6227763"/>
          <p14:tracePt t="107842" x="5737225" y="6213475"/>
          <p14:tracePt t="107847" x="5729288" y="6207125"/>
          <p14:tracePt t="107859" x="5722938" y="6200775"/>
          <p14:tracePt t="107868" x="5716588" y="6186488"/>
          <p14:tracePt t="107871" x="5716588" y="6178550"/>
          <p14:tracePt t="107880" x="5702300" y="6165850"/>
          <p14:tracePt t="107886" x="5702300" y="6157913"/>
          <p14:tracePt t="107896" x="5688013" y="6137275"/>
          <p14:tracePt t="107906" x="5659438" y="6102350"/>
          <p14:tracePt t="107922" x="5653088" y="6088063"/>
          <p14:tracePt t="107926" x="5645150" y="6067425"/>
          <p14:tracePt t="107947" x="5638800" y="6059488"/>
          <p14:tracePt t="107972" x="5638800" y="6053138"/>
          <p14:tracePt t="108006" x="5638800" y="6046788"/>
          <p14:tracePt t="108016" x="5638800" y="6038850"/>
          <p14:tracePt t="108032" x="5638800" y="6032500"/>
          <p14:tracePt t="108049" x="5638800" y="6024563"/>
          <p14:tracePt t="108059" x="5638800" y="6018213"/>
          <p14:tracePt t="108069" x="5638800" y="5997575"/>
          <p14:tracePt t="108073" x="5638800" y="5989638"/>
          <p14:tracePt t="108083" x="5638800" y="5969000"/>
          <p14:tracePt t="108088" x="5638800" y="5942013"/>
          <p14:tracePt t="108098" x="5638800" y="5913438"/>
          <p14:tracePt t="108108" x="5618163" y="5835650"/>
          <p14:tracePt t="108112" x="5597525" y="5815013"/>
          <p14:tracePt t="108122" x="5562600" y="5745163"/>
          <p14:tracePt t="108128" x="5505450" y="5675313"/>
          <p14:tracePt t="108138" x="5470525" y="5605463"/>
          <p14:tracePt t="108148" x="5330825" y="5430838"/>
          <p14:tracePt t="108154" x="5289550" y="5381625"/>
          <p14:tracePt t="108164" x="5162550" y="5283200"/>
          <p14:tracePt t="108168" x="4953000" y="5129213"/>
          <p14:tracePt t="108178" x="4673600" y="4968875"/>
          <p14:tracePt t="108188" x="4121150" y="4737100"/>
          <p14:tracePt t="108194" x="4016375" y="4695825"/>
          <p14:tracePt t="108204" x="3673475" y="4556125"/>
          <p14:tracePt t="108208" x="3336925" y="4408488"/>
          <p14:tracePt t="108218" x="3014663" y="4297363"/>
          <p14:tracePt t="108228" x="2386013" y="4030663"/>
          <p14:tracePt t="108235" x="2308225" y="4002088"/>
          <p14:tracePt t="108244" x="2133600" y="3919538"/>
          <p14:tracePt t="108257" x="1952625" y="3827463"/>
          <p14:tracePt t="108261" x="1903413" y="3800475"/>
          <p14:tracePt t="108271" x="1644650" y="3646488"/>
          <p14:tracePt t="108276" x="1616075" y="3624263"/>
          <p14:tracePt t="108286" x="1552575" y="3568700"/>
          <p14:tracePt t="108292" x="1504950" y="3519488"/>
          <p14:tracePt t="108300" x="1447800" y="3414713"/>
          <p14:tracePt t="108310" x="1328738" y="2925763"/>
          <p14:tracePt t="108314" x="1301750" y="2778125"/>
          <p14:tracePt t="108324" x="1209675" y="2309813"/>
          <p14:tracePt t="108330" x="1154113" y="1827213"/>
          <p14:tracePt t="108340" x="1084263" y="1385888"/>
          <p14:tracePt t="108350" x="993775" y="804863"/>
          <p14:tracePt t="108354" x="979488" y="727075"/>
          <p14:tracePt t="108364" x="944563" y="566738"/>
          <p14:tracePt t="108370" x="909638" y="433388"/>
          <p14:tracePt t="108380" x="860425" y="314325"/>
          <p14:tracePt t="108390" x="755650" y="63500"/>
          <p14:tracePt t="108396" x="735013" y="635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2735A-372E-754E-A5A9-6A1E1E1D3CAB}"/>
              </a:ext>
            </a:extLst>
          </p:cNvPr>
          <p:cNvSpPr>
            <a:spLocks noGrp="1"/>
          </p:cNvSpPr>
          <p:nvPr>
            <p:ph type="sldNum" sz="quarter" idx="12"/>
          </p:nvPr>
        </p:nvSpPr>
        <p:spPr/>
        <p:txBody>
          <a:bodyPr/>
          <a:lstStyle/>
          <a:p>
            <a:fld id="{AABFF9DA-2577-3447-9DFE-17137E505E19}" type="slidenum">
              <a:rPr lang="en-US" smtClean="0"/>
              <a:t>19</a:t>
            </a:fld>
            <a:endParaRPr lang="en-US"/>
          </a:p>
        </p:txBody>
      </p:sp>
      <p:sp>
        <p:nvSpPr>
          <p:cNvPr id="5" name="Title 1">
            <a:extLst>
              <a:ext uri="{FF2B5EF4-FFF2-40B4-BE49-F238E27FC236}">
                <a16:creationId xmlns:a16="http://schemas.microsoft.com/office/drawing/2014/main" id="{B146CDE8-CA74-4866-A945-34C7AFDC049A}"/>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CBR MODULE</a:t>
            </a:r>
            <a:endParaRPr lang="en-US" sz="2400" b="1" dirty="0">
              <a:solidFill>
                <a:srgbClr val="800000"/>
              </a:solidFill>
              <a:latin typeface="Constantia"/>
              <a:cs typeface="Constantia"/>
            </a:endParaRPr>
          </a:p>
        </p:txBody>
      </p:sp>
      <p:sp>
        <p:nvSpPr>
          <p:cNvPr id="9" name="TextBox 8">
            <a:extLst>
              <a:ext uri="{FF2B5EF4-FFF2-40B4-BE49-F238E27FC236}">
                <a16:creationId xmlns:a16="http://schemas.microsoft.com/office/drawing/2014/main" id="{A862AE15-5692-4EE0-AFF2-007EE9E8FE14}"/>
              </a:ext>
            </a:extLst>
          </p:cNvPr>
          <p:cNvSpPr txBox="1"/>
          <p:nvPr/>
        </p:nvSpPr>
        <p:spPr>
          <a:xfrm>
            <a:off x="1741556" y="6314198"/>
            <a:ext cx="6977329" cy="415498"/>
          </a:xfrm>
          <a:prstGeom prst="rect">
            <a:avLst/>
          </a:prstGeom>
          <a:noFill/>
        </p:spPr>
        <p:txBody>
          <a:bodyPr wrap="square" rtlCol="0">
            <a:spAutoFit/>
          </a:bodyPr>
          <a:lstStyle/>
          <a:p>
            <a:r>
              <a:rPr lang="en-US" sz="1050" dirty="0">
                <a:latin typeface="Constantia" panose="02030602050306030303" pitchFamily="18" charset="0"/>
              </a:rPr>
              <a:t>B Hernandez et al </a:t>
            </a:r>
            <a:r>
              <a:rPr lang="en-US" sz="1050" i="1" dirty="0">
                <a:latin typeface="Constantia" panose="02030602050306030303" pitchFamily="18" charset="0"/>
              </a:rPr>
              <a:t>Data-driven web-based intelligent CDSS for infection management… </a:t>
            </a:r>
            <a:r>
              <a:rPr lang="en-US" sz="1050" dirty="0">
                <a:latin typeface="Constantia" panose="02030602050306030303" pitchFamily="18" charset="0"/>
              </a:rPr>
              <a:t>– Health Informatics (2017)</a:t>
            </a:r>
          </a:p>
          <a:p>
            <a:r>
              <a:rPr lang="en-US" sz="1050" dirty="0">
                <a:latin typeface="Constantia" panose="02030602050306030303" pitchFamily="18" charset="0"/>
              </a:rPr>
              <a:t>TM Rawson et al </a:t>
            </a:r>
            <a:r>
              <a:rPr lang="en-US" sz="1050" i="1" dirty="0">
                <a:latin typeface="Constantia" panose="02030602050306030303" pitchFamily="18" charset="0"/>
              </a:rPr>
              <a:t>A real-world evaluation of CBR to support antimicrobial prescribing… </a:t>
            </a:r>
            <a:r>
              <a:rPr lang="en-US" sz="1050" dirty="0">
                <a:latin typeface="Constantia" panose="02030602050306030303" pitchFamily="18" charset="0"/>
              </a:rPr>
              <a:t>- CID (2020) *</a:t>
            </a:r>
          </a:p>
        </p:txBody>
      </p:sp>
      <p:pic>
        <p:nvPicPr>
          <p:cNvPr id="10" name="Content Placeholder 6" descr="A close up of text on a white background&#10;&#10;Description automatically generated">
            <a:extLst>
              <a:ext uri="{FF2B5EF4-FFF2-40B4-BE49-F238E27FC236}">
                <a16:creationId xmlns:a16="http://schemas.microsoft.com/office/drawing/2014/main" id="{2AD3AEDA-E196-43D3-83DD-EDC53D599029}"/>
              </a:ext>
            </a:extLst>
          </p:cNvPr>
          <p:cNvPicPr>
            <a:picLocks noGrp="1" noChangeAspect="1"/>
          </p:cNvPicPr>
          <p:nvPr>
            <p:ph idx="1"/>
          </p:nvPr>
        </p:nvPicPr>
        <p:blipFill>
          <a:blip r:embed="rId3"/>
          <a:stretch>
            <a:fillRect/>
          </a:stretch>
        </p:blipFill>
        <p:spPr>
          <a:xfrm>
            <a:off x="2267366" y="1534527"/>
            <a:ext cx="3864731" cy="4525963"/>
          </a:xfrm>
        </p:spPr>
      </p:pic>
      <p:graphicFrame>
        <p:nvGraphicFramePr>
          <p:cNvPr id="4" name="Table 5">
            <a:extLst>
              <a:ext uri="{FF2B5EF4-FFF2-40B4-BE49-F238E27FC236}">
                <a16:creationId xmlns:a16="http://schemas.microsoft.com/office/drawing/2014/main" id="{1E51E457-A0A3-4BD7-9FF6-090B7256E1E2}"/>
              </a:ext>
            </a:extLst>
          </p:cNvPr>
          <p:cNvGraphicFramePr>
            <a:graphicFrameLocks noGrp="1"/>
          </p:cNvGraphicFramePr>
          <p:nvPr>
            <p:extLst>
              <p:ext uri="{D42A27DB-BD31-4B8C-83A1-F6EECF244321}">
                <p14:modId xmlns:p14="http://schemas.microsoft.com/office/powerpoint/2010/main" val="1816282607"/>
              </p:ext>
            </p:extLst>
          </p:nvPr>
        </p:nvGraphicFramePr>
        <p:xfrm>
          <a:off x="6625390" y="2468880"/>
          <a:ext cx="2903621" cy="195072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4062645589"/>
                    </a:ext>
                  </a:extLst>
                </a:gridCol>
              </a:tblGrid>
              <a:tr h="370840">
                <a:tc>
                  <a:txBody>
                    <a:bodyPr/>
                    <a:lstStyle/>
                    <a:p>
                      <a:endParaRPr lang="en-GB" sz="1200" b="1" dirty="0">
                        <a:latin typeface="Constantia" panose="02030602050306030303" pitchFamily="18" charset="0"/>
                      </a:endParaRPr>
                    </a:p>
                    <a:p>
                      <a:pPr algn="ctr"/>
                      <a:r>
                        <a:rPr lang="en-GB" sz="1400" b="1" dirty="0">
                          <a:latin typeface="Constantia" panose="02030602050306030303" pitchFamily="18" charset="0"/>
                        </a:rPr>
                        <a:t>The E. Coli case study</a:t>
                      </a:r>
                    </a:p>
                    <a:p>
                      <a:endParaRPr lang="en-GB" sz="1200" dirty="0">
                        <a:latin typeface="Constantia" panose="02030602050306030303" pitchFamily="18" charset="0"/>
                      </a:endParaRPr>
                    </a:p>
                    <a:p>
                      <a:pPr algn="ctr"/>
                      <a:r>
                        <a:rPr lang="en-GB" sz="1200" dirty="0">
                          <a:latin typeface="Constantia" panose="02030602050306030303" pitchFamily="18" charset="0"/>
                        </a:rPr>
                        <a:t>145 patients (all received antibiotics)</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Antimicrobial Spectrum index (ASI)</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Physicians      - 83% appropriate</a:t>
                      </a:r>
                    </a:p>
                    <a:p>
                      <a:pPr algn="ctr"/>
                      <a:r>
                        <a:rPr lang="en-GB" sz="1200" dirty="0">
                          <a:latin typeface="Constantia" panose="02030602050306030303" pitchFamily="18" charset="0"/>
                        </a:rPr>
                        <a:t>CBR                - 90% appropriate</a:t>
                      </a:r>
                    </a:p>
                    <a:p>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151850"/>
                  </a:ext>
                </a:extLst>
              </a:tr>
            </a:tbl>
          </a:graphicData>
        </a:graphic>
      </p:graphicFrame>
      <p:sp>
        <p:nvSpPr>
          <p:cNvPr id="6" name="TextBox 5">
            <a:extLst>
              <a:ext uri="{FF2B5EF4-FFF2-40B4-BE49-F238E27FC236}">
                <a16:creationId xmlns:a16="http://schemas.microsoft.com/office/drawing/2014/main" id="{908EA3C6-531C-46EE-B8F7-D223FAE2F31A}"/>
              </a:ext>
            </a:extLst>
          </p:cNvPr>
          <p:cNvSpPr txBox="1"/>
          <p:nvPr/>
        </p:nvSpPr>
        <p:spPr>
          <a:xfrm>
            <a:off x="9276350" y="4146914"/>
            <a:ext cx="497305" cy="369332"/>
          </a:xfrm>
          <a:prstGeom prst="rect">
            <a:avLst/>
          </a:prstGeom>
          <a:noFill/>
        </p:spPr>
        <p:txBody>
          <a:bodyPr wrap="square" rtlCol="0">
            <a:spAutoFit/>
          </a:bodyPr>
          <a:lstStyle/>
          <a:p>
            <a:r>
              <a:rPr lang="en-GB" dirty="0">
                <a:latin typeface="Constantia" panose="02030602050306030303" pitchFamily="18" charset="0"/>
              </a:rPr>
              <a:t>*</a:t>
            </a:r>
          </a:p>
        </p:txBody>
      </p:sp>
    </p:spTree>
    <p:extLst>
      <p:ext uri="{BB962C8B-B14F-4D97-AF65-F5344CB8AC3E}">
        <p14:creationId xmlns:p14="http://schemas.microsoft.com/office/powerpoint/2010/main" val="4086597734"/>
      </p:ext>
    </p:extLst>
  </p:cSld>
  <p:clrMapOvr>
    <a:masterClrMapping/>
  </p:clrMapOvr>
  <mc:AlternateContent xmlns:mc="http://schemas.openxmlformats.org/markup-compatibility/2006" xmlns:p14="http://schemas.microsoft.com/office/powerpoint/2010/main">
    <mc:Choice Requires="p14">
      <p:transition spd="slow" p14:dur="2000" advTm="110067"/>
    </mc:Choice>
    <mc:Fallback xmlns="">
      <p:transition spd="slow" advTm="110067"/>
    </mc:Fallback>
  </mc:AlternateContent>
  <p:extLst>
    <p:ext uri="{3A86A75C-4F4B-4683-9AE1-C65F6400EC91}">
      <p14:laserTraceLst xmlns:p14="http://schemas.microsoft.com/office/powerpoint/2010/main">
        <p14:tracePtLst>
          <p14:tracePt t="17166" x="3994150" y="342900"/>
          <p14:tracePt t="17170" x="3987800" y="371475"/>
          <p14:tracePt t="17181" x="3946525" y="441325"/>
          <p14:tracePt t="17187" x="3903663" y="503238"/>
          <p14:tracePt t="17197" x="3868738" y="566738"/>
          <p14:tracePt t="17207" x="3805238" y="685800"/>
          <p14:tracePt t="17213" x="3798888" y="714375"/>
          <p14:tracePt t="17224" x="3763963" y="784225"/>
          <p14:tracePt t="17227" x="3735388" y="854075"/>
          <p14:tracePt t="17236" x="3708400" y="909638"/>
          <p14:tracePt t="17248" x="3679825" y="993775"/>
          <p14:tracePt t="17252" x="3679825" y="1014413"/>
          <p14:tracePt t="17262" x="3665538" y="1049338"/>
          <p14:tracePt t="17266" x="3651250" y="1092200"/>
          <p14:tracePt t="17276" x="3644900" y="1119188"/>
          <p14:tracePt t="17286" x="3638550" y="1176338"/>
          <p14:tracePt t="17292" x="3638550" y="1182688"/>
          <p14:tracePt t="17302" x="3630613" y="1211263"/>
          <p14:tracePt t="17309" x="3624263" y="1246188"/>
          <p14:tracePt t="17318" x="3624263" y="1266825"/>
          <p14:tracePt t="17328" x="3616325" y="1316038"/>
          <p14:tracePt t="17332" x="3609975" y="1330325"/>
          <p14:tracePt t="17343" x="3603625" y="1350963"/>
          <p14:tracePt t="17350" x="3595688" y="1377950"/>
          <p14:tracePt t="17359" x="3589338" y="1412875"/>
          <p14:tracePt t="17369" x="3575050" y="1455738"/>
          <p14:tracePt t="17373" x="3575050" y="1462088"/>
          <p14:tracePt t="17384" x="3575050" y="1476375"/>
          <p14:tracePt t="17389" x="3568700" y="1490663"/>
          <p14:tracePt t="17399" x="3560763" y="1504950"/>
          <p14:tracePt t="17408" x="3560763" y="1519238"/>
          <p14:tracePt t="17424" x="3560763" y="1525588"/>
          <p14:tracePt t="17478" x="3560763" y="1531938"/>
          <p14:tracePt t="17494" x="3554413" y="1531938"/>
          <p14:tracePt t="17900" x="3546475" y="1531938"/>
          <p14:tracePt t="17908" x="3498850" y="1511300"/>
          <p14:tracePt t="17912" x="3484563" y="1504950"/>
          <p14:tracePt t="17923" x="3449638" y="1504950"/>
          <p14:tracePt t="17928" x="3386138" y="1484313"/>
          <p14:tracePt t="17938" x="3309938" y="1470025"/>
          <p14:tracePt t="17948" x="3162300" y="1441450"/>
          <p14:tracePt t="17952" x="3127375" y="1441450"/>
          <p14:tracePt t="17962" x="3022600" y="1427163"/>
          <p14:tracePt t="17968" x="2932113" y="1420813"/>
          <p14:tracePt t="17978" x="2813050" y="1412875"/>
          <p14:tracePt t="17988" x="2566988" y="1412875"/>
          <p14:tracePt t="17992" x="2511425" y="1412875"/>
          <p14:tracePt t="18004" x="2392363" y="1412875"/>
          <p14:tracePt t="18008" x="2266950" y="1441450"/>
          <p14:tracePt t="18019" x="2133600" y="1470025"/>
          <p14:tracePt t="18029" x="1868488" y="1546225"/>
          <p14:tracePt t="18034" x="1825625" y="1560513"/>
          <p14:tracePt t="18044" x="1714500" y="1601788"/>
          <p14:tracePt t="18048" x="1609725" y="1644650"/>
          <p14:tracePt t="18058" x="1531938" y="1700213"/>
          <p14:tracePt t="18068" x="1398588" y="1798638"/>
          <p14:tracePt t="18074" x="1377950" y="1812925"/>
          <p14:tracePt t="18085" x="1308100" y="1868488"/>
          <p14:tracePt t="18088" x="1244600" y="1909763"/>
          <p14:tracePt t="18099" x="1189038" y="1958975"/>
          <p14:tracePt t="18112" x="1112838" y="2028825"/>
          <p14:tracePt t="18114" x="1090613" y="2051050"/>
          <p14:tracePt t="18124" x="1049338" y="2085975"/>
          <p14:tracePt t="18130" x="1014413" y="2133600"/>
          <p14:tracePt t="18140" x="973138" y="2190750"/>
          <p14:tracePt t="18150" x="889000" y="2295525"/>
          <p14:tracePt t="18154" x="874713" y="2316163"/>
          <p14:tracePt t="18164" x="839788" y="2386013"/>
          <p14:tracePt t="18170" x="796925" y="2449513"/>
          <p14:tracePt t="18180" x="755650" y="2603500"/>
          <p14:tracePt t="18190" x="700088" y="2792413"/>
          <p14:tracePt t="18194" x="692150" y="2827338"/>
          <p14:tracePt t="18204" x="677863" y="2925763"/>
          <p14:tracePt t="18210" x="657225" y="3016250"/>
          <p14:tracePt t="18220" x="650875" y="3100388"/>
          <p14:tracePt t="18231" x="622300" y="3260725"/>
          <p14:tracePt t="18237" x="622300" y="3303588"/>
          <p14:tracePt t="18249" x="608013" y="3387725"/>
          <p14:tracePt t="18250" x="601663" y="3478213"/>
          <p14:tracePt t="18260" x="601663" y="3562350"/>
          <p14:tracePt t="18270" x="601663" y="3702050"/>
          <p14:tracePt t="18276" x="601663" y="3730625"/>
          <p14:tracePt t="18286" x="601663" y="3800475"/>
          <p14:tracePt t="18290" x="601663" y="3862388"/>
          <p14:tracePt t="18301" x="601663" y="3940175"/>
          <p14:tracePt t="18311" x="601663" y="4065588"/>
          <p14:tracePt t="18317" x="601663" y="4094163"/>
          <p14:tracePt t="18326" x="601663" y="4164013"/>
          <p14:tracePt t="18330" x="608013" y="4227513"/>
          <p14:tracePt t="18340" x="615950" y="4303713"/>
          <p14:tracePt t="18352" x="630238" y="4437063"/>
          <p14:tracePt t="18356" x="630238" y="4464050"/>
          <p14:tracePt t="18366" x="650875" y="4556125"/>
          <p14:tracePt t="18372" x="657225" y="4625975"/>
          <p14:tracePt t="18382" x="665163" y="4695825"/>
          <p14:tracePt t="18392" x="671513" y="4800600"/>
          <p14:tracePt t="18396" x="677863" y="4821238"/>
          <p14:tracePt t="18406" x="677863" y="4864100"/>
          <p14:tracePt t="18412" x="692150" y="4899025"/>
          <p14:tracePt t="18422" x="700088" y="4940300"/>
          <p14:tracePt t="18433" x="720725" y="4995863"/>
          <p14:tracePt t="18436" x="735013" y="5024438"/>
          <p14:tracePt t="18446" x="755650" y="5045075"/>
          <p14:tracePt t="18452" x="755650" y="5059363"/>
          <p14:tracePt t="18463" x="769938" y="5080000"/>
          <p14:tracePt t="18473" x="790575" y="5108575"/>
          <p14:tracePt t="18488" x="796925" y="5122863"/>
          <p14:tracePt t="18492" x="811213" y="5137150"/>
          <p14:tracePt t="18502" x="825500" y="5149850"/>
          <p14:tracePt t="18512" x="860425" y="5184775"/>
          <p14:tracePt t="18518" x="874713" y="5199063"/>
          <p14:tracePt t="18528" x="895350" y="5213350"/>
          <p14:tracePt t="18532" x="930275" y="5241925"/>
          <p14:tracePt t="18542" x="973138" y="5268913"/>
          <p14:tracePt t="18552" x="1049338" y="5311775"/>
          <p14:tracePt t="18558" x="1063625" y="5318125"/>
          <p14:tracePt t="18568" x="1112838" y="5338763"/>
          <p14:tracePt t="18574" x="1174750" y="5360988"/>
          <p14:tracePt t="18584" x="1231900" y="5387975"/>
          <p14:tracePt t="18594" x="1343025" y="5430838"/>
          <p14:tracePt t="18598" x="1371600" y="5445125"/>
          <p14:tracePt t="18608" x="1433513" y="5472113"/>
          <p14:tracePt t="18615" x="1497013" y="5500688"/>
          <p14:tracePt t="18624" x="1546225" y="5521325"/>
          <p14:tracePt t="18634" x="1644650" y="5549900"/>
          <p14:tracePt t="18638" x="1665288" y="5556250"/>
          <p14:tracePt t="18648" x="1720850" y="5576888"/>
          <p14:tracePt t="18654" x="1784350" y="5584825"/>
          <p14:tracePt t="18664" x="1839913" y="5599113"/>
          <p14:tracePt t="18674" x="1930400" y="5605463"/>
          <p14:tracePt t="18678" x="1952625" y="5611813"/>
          <p14:tracePt t="18690" x="2000250" y="5611813"/>
          <p14:tracePt t="18694" x="2049463" y="5619750"/>
          <p14:tracePt t="18704" x="2133600" y="5634038"/>
          <p14:tracePt t="18714" x="2238375" y="5654675"/>
          <p14:tracePt t="18720" x="2259013" y="5654675"/>
          <p14:tracePt t="18730" x="2308225" y="5661025"/>
          <p14:tracePt t="18734" x="2365375" y="5668963"/>
          <p14:tracePt t="18744" x="2406650" y="5668963"/>
          <p14:tracePt t="18754" x="2482850" y="5681663"/>
          <p14:tracePt t="18760" x="2497138" y="5681663"/>
          <p14:tracePt t="18770" x="2532063" y="5681663"/>
          <p14:tracePt t="18774" x="2574925" y="5689600"/>
          <p14:tracePt t="18784" x="2616200" y="5689600"/>
          <p14:tracePt t="18794" x="2693988" y="5689600"/>
          <p14:tracePt t="18800" x="2714625" y="5689600"/>
          <p14:tracePt t="18810" x="2763838" y="5689600"/>
          <p14:tracePt t="18816" x="2819400" y="5689600"/>
          <p14:tracePt t="18826" x="2874963" y="5689600"/>
          <p14:tracePt t="18837" x="2952750" y="5689600"/>
          <p14:tracePt t="18841" x="2959100" y="5689600"/>
          <p14:tracePt t="18851" x="2979738" y="5689600"/>
          <p14:tracePt t="18857" x="2994025" y="5689600"/>
          <p14:tracePt t="18868" x="3008313" y="5689600"/>
          <p14:tracePt t="18878" x="3022600" y="5689600"/>
          <p14:tracePt t="18891" x="3028950" y="5689600"/>
          <p14:tracePt t="18897" x="3036888" y="5689600"/>
          <p14:tracePt t="18907" x="3049588" y="5681663"/>
          <p14:tracePt t="18918" x="3063875" y="5681663"/>
          <p14:tracePt t="18926" x="3071813" y="5681663"/>
          <p14:tracePt t="18936" x="3078163" y="5681663"/>
          <p14:tracePt t="21474" x="3078163" y="5675313"/>
          <p14:tracePt t="21484" x="3078163" y="5661025"/>
          <p14:tracePt t="21494" x="3078163" y="5619750"/>
          <p14:tracePt t="21498" x="3078163" y="5605463"/>
          <p14:tracePt t="21509" x="3071813" y="5570538"/>
          <p14:tracePt t="21515" x="3057525" y="5521325"/>
          <p14:tracePt t="21524" x="3043238" y="5457825"/>
          <p14:tracePt t="21534" x="3014663" y="5373688"/>
          <p14:tracePt t="21538" x="3008313" y="5353050"/>
          <p14:tracePt t="21548" x="3001963" y="5311775"/>
          <p14:tracePt t="21554" x="2987675" y="5262563"/>
          <p14:tracePt t="21564" x="2973388" y="5219700"/>
          <p14:tracePt t="21574" x="2952750" y="5149850"/>
          <p14:tracePt t="21585" x="2944813" y="5114925"/>
          <p14:tracePt t="21591" x="2944813" y="5102225"/>
          <p14:tracePt t="21596" x="2932113" y="5059363"/>
          <p14:tracePt t="21604" x="2924175" y="5010150"/>
          <p14:tracePt t="21614" x="2903538" y="4926013"/>
          <p14:tracePt t="21620" x="2897188" y="4899025"/>
          <p14:tracePt t="21630" x="2874963" y="4841875"/>
          <p14:tracePt t="21634" x="2840038" y="4786313"/>
          <p14:tracePt t="21644" x="2813050" y="4716463"/>
          <p14:tracePt t="21654" x="2770188" y="4605338"/>
          <p14:tracePt t="21660" x="2755900" y="4583113"/>
          <p14:tracePt t="21670" x="2749550" y="4541838"/>
          <p14:tracePt t="21674" x="2743200" y="4513263"/>
          <p14:tracePt t="21687" x="2735263" y="4478338"/>
          <p14:tracePt t="21696" x="2728913" y="4352925"/>
          <p14:tracePt t="21701" x="2728913" y="4297363"/>
          <p14:tracePt t="21711" x="2728913" y="4191000"/>
          <p14:tracePt t="21717" x="2728913" y="4121150"/>
          <p14:tracePt t="21727" x="2728913" y="4051300"/>
          <p14:tracePt t="21736" x="2743200" y="3919538"/>
          <p14:tracePt t="21741" x="2743200" y="3897313"/>
          <p14:tracePt t="21753" x="2755900" y="3841750"/>
          <p14:tracePt t="21757" x="2763838" y="3765550"/>
          <p14:tracePt t="21767" x="2784475" y="3687763"/>
          <p14:tracePt t="21777" x="2833688" y="3562350"/>
          <p14:tracePt t="21781" x="2840038" y="3548063"/>
          <p14:tracePt t="21791" x="2847975" y="3498850"/>
          <p14:tracePt t="21797" x="2868613" y="3457575"/>
          <p14:tracePt t="21807" x="2897188" y="3414713"/>
          <p14:tracePt t="21817" x="2944813" y="3352800"/>
          <p14:tracePt t="21822" x="2952750" y="3344863"/>
          <p14:tracePt t="21832" x="2973388" y="3316288"/>
          <p14:tracePt t="21836" x="3001963" y="3275013"/>
          <p14:tracePt t="21846" x="3014663" y="3240088"/>
          <p14:tracePt t="21856" x="3043238" y="3170238"/>
          <p14:tracePt t="21862" x="3057525" y="3127375"/>
          <p14:tracePt t="21872" x="3071813" y="3086100"/>
          <p14:tracePt t="21876" x="3086100" y="3036888"/>
          <p14:tracePt t="21886" x="3106738" y="3001963"/>
          <p14:tracePt t="21896" x="3127375" y="2938463"/>
          <p14:tracePt t="21902" x="3133725" y="2932113"/>
          <p14:tracePt t="21912" x="3141663" y="2911475"/>
          <p14:tracePt t="21919" x="3148013" y="2876550"/>
          <p14:tracePt t="21928" x="3155950" y="2855913"/>
          <p14:tracePt t="21939" x="3162300" y="2833688"/>
          <p14:tracePt t="21942" x="3162300" y="2827338"/>
          <p14:tracePt t="21952" x="3162300" y="2819400"/>
          <p14:tracePt t="21969" x="3162300" y="2813050"/>
          <p14:tracePt t="22018" x="3162300" y="2806700"/>
          <p14:tracePt t="22194" x="3155950" y="2798763"/>
          <p14:tracePt t="22200" x="3133725" y="2798763"/>
          <p14:tracePt t="22210" x="3106738" y="2778125"/>
          <p14:tracePt t="22220" x="3057525" y="2757488"/>
          <p14:tracePt t="22224" x="3043238" y="2743200"/>
          <p14:tracePt t="22234" x="3014663" y="2728913"/>
          <p14:tracePt t="22240" x="2973388" y="2708275"/>
          <p14:tracePt t="22252" x="2932113" y="2693988"/>
          <p14:tracePt t="22260" x="2833688" y="2659063"/>
          <p14:tracePt t="22270" x="2763838" y="2644775"/>
          <p14:tracePt t="22276" x="2735263" y="2630488"/>
          <p14:tracePt t="22280" x="2665413" y="2609850"/>
          <p14:tracePt t="22290" x="2589213" y="2595563"/>
          <p14:tracePt t="22300" x="2482850" y="2568575"/>
          <p14:tracePt t="22306" x="2462213" y="2568575"/>
          <p14:tracePt t="22316" x="2400300" y="2560638"/>
          <p14:tracePt t="22320" x="2336800" y="2554288"/>
          <p14:tracePt t="22330" x="2287588" y="2547938"/>
          <p14:tracePt t="22340" x="2211388" y="2547938"/>
          <p14:tracePt t="22346" x="2189163" y="2540000"/>
          <p14:tracePt t="22356" x="2147888" y="2540000"/>
          <p14:tracePt t="22360" x="2112963" y="2540000"/>
          <p14:tracePt t="22370" x="2070100" y="2540000"/>
          <p14:tracePt t="22383" x="2035175" y="2547938"/>
          <p14:tracePt t="22387" x="2022475" y="2547938"/>
          <p14:tracePt t="22398" x="2008188" y="2554288"/>
          <p14:tracePt t="22403" x="1993900" y="2574925"/>
          <p14:tracePt t="22412" x="1979613" y="2582863"/>
          <p14:tracePt t="22423" x="1952625" y="2609850"/>
          <p14:tracePt t="22428" x="1944688" y="2617788"/>
          <p14:tracePt t="22440" x="1938338" y="2630488"/>
          <p14:tracePt t="22442" x="1924050" y="2644775"/>
          <p14:tracePt t="22452" x="1924050" y="2667000"/>
          <p14:tracePt t="22462" x="1909763" y="2693988"/>
          <p14:tracePt t="22466" x="1903413" y="2701925"/>
          <p14:tracePt t="22476" x="1903413" y="2714625"/>
          <p14:tracePt t="22482" x="1895475" y="2736850"/>
          <p14:tracePt t="22492" x="1881188" y="2757488"/>
          <p14:tracePt t="22503" x="1874838" y="2813050"/>
          <p14:tracePt t="22513" x="1874838" y="2841625"/>
          <p14:tracePt t="22521" x="1874838" y="2855913"/>
          <p14:tracePt t="22525" x="1874838" y="2882900"/>
          <p14:tracePt t="22534" x="1874838" y="2911475"/>
          <p14:tracePt t="22543" x="1874838" y="2967038"/>
          <p14:tracePt t="22549" x="1874838" y="2981325"/>
          <p14:tracePt t="22559" x="1874838" y="3016250"/>
          <p14:tracePt t="22562" x="1881188" y="3044825"/>
          <p14:tracePt t="22574" x="1889125" y="3071813"/>
          <p14:tracePt t="22583" x="1889125" y="3121025"/>
          <p14:tracePt t="22588" x="1889125" y="3127375"/>
          <p14:tracePt t="22598" x="1895475" y="3149600"/>
          <p14:tracePt t="22604" x="1895475" y="3176588"/>
          <p14:tracePt t="22614" x="1895475" y="3198813"/>
          <p14:tracePt t="22624" x="1909763" y="3260725"/>
          <p14:tracePt t="22628" x="1917700" y="3268663"/>
          <p14:tracePt t="22638" x="1924050" y="3295650"/>
          <p14:tracePt t="22644" x="1938338" y="3330575"/>
          <p14:tracePt t="22654" x="1944688" y="3344863"/>
          <p14:tracePt t="22664" x="1952625" y="3373438"/>
          <p14:tracePt t="22670" x="1958975" y="3387725"/>
          <p14:tracePt t="22680" x="1973263" y="3408363"/>
          <p14:tracePt t="22686" x="1979613" y="3414713"/>
          <p14:tracePt t="22694" x="1993900" y="3429000"/>
          <p14:tracePt t="22700" x="1993900" y="3449638"/>
          <p14:tracePt t="22710" x="2014538" y="3463925"/>
          <p14:tracePt t="22720" x="2028825" y="3498850"/>
          <p14:tracePt t="22726" x="2035175" y="3505200"/>
          <p14:tracePt t="22737" x="2057400" y="3527425"/>
          <p14:tracePt t="22741" x="2092325" y="3548063"/>
          <p14:tracePt t="22751" x="2127250" y="3582988"/>
          <p14:tracePt t="22761" x="2189163" y="3638550"/>
          <p14:tracePt t="22766" x="2203450" y="3646488"/>
          <p14:tracePt t="22776" x="2238375" y="3673475"/>
          <p14:tracePt t="22780" x="2273300" y="3702050"/>
          <p14:tracePt t="22790" x="2336800" y="3736975"/>
          <p14:tracePt t="22800" x="2386013" y="3765550"/>
          <p14:tracePt t="22806" x="2400300" y="3778250"/>
          <p14:tracePt t="22816" x="2427288" y="3786188"/>
          <p14:tracePt t="22820" x="2447925" y="3800475"/>
          <p14:tracePt t="22830" x="2470150" y="3813175"/>
          <p14:tracePt t="22842" x="2511425" y="3835400"/>
          <p14:tracePt t="22846" x="2519363" y="3835400"/>
          <p14:tracePt t="22856" x="2540000" y="3848100"/>
          <p14:tracePt t="22862" x="2566988" y="3856038"/>
          <p14:tracePt t="22872" x="2581275" y="3862388"/>
          <p14:tracePt t="22882" x="2601913" y="3862388"/>
          <p14:tracePt t="22886" x="2609850" y="3862388"/>
          <p14:tracePt t="22896" x="2624138" y="3862388"/>
          <p14:tracePt t="22902" x="2644775" y="3862388"/>
          <p14:tracePt t="22912" x="2659063" y="3862388"/>
          <p14:tracePt t="22922" x="2700338" y="3848100"/>
          <p14:tracePt t="22926" x="2700338" y="3841750"/>
          <p14:tracePt t="22937" x="2720975" y="3835400"/>
          <p14:tracePt t="22942" x="2728913" y="3821113"/>
          <p14:tracePt t="22954" x="2755900" y="3813175"/>
          <p14:tracePt t="22963" x="2778125" y="3792538"/>
          <p14:tracePt t="22970" x="2790825" y="3786188"/>
          <p14:tracePt t="22979" x="2813050" y="3771900"/>
          <p14:tracePt t="22983" x="2825750" y="3765550"/>
          <p14:tracePt t="22993" x="2833688" y="3757613"/>
          <p14:tracePt t="23003" x="2840038" y="3736975"/>
          <p14:tracePt t="23008" x="2840038" y="3730625"/>
          <p14:tracePt t="23018" x="2847975" y="3722688"/>
          <p14:tracePt t="23022" x="2847975" y="3716338"/>
          <p14:tracePt t="23032" x="2847975" y="3702050"/>
          <p14:tracePt t="23042" x="2847975" y="3687763"/>
          <p14:tracePt t="23058" x="2847975" y="3673475"/>
          <p14:tracePt t="23064" x="2854325" y="3652838"/>
          <p14:tracePt t="23074" x="2854325" y="3638550"/>
          <p14:tracePt t="23084" x="2860675" y="3624263"/>
          <p14:tracePt t="23088" x="2860675" y="3617913"/>
          <p14:tracePt t="23098" x="2868613" y="3603625"/>
          <p14:tracePt t="23104" x="2868613" y="3597275"/>
          <p14:tracePt t="23114" x="2868613" y="3582988"/>
          <p14:tracePt t="23125" x="2874963" y="3562350"/>
          <p14:tracePt t="23128" x="2882900" y="3548063"/>
          <p14:tracePt t="23138" x="2889250" y="3533775"/>
          <p14:tracePt t="23144" x="2897188" y="3513138"/>
          <p14:tracePt t="23154" x="2897188" y="3492500"/>
          <p14:tracePt t="23164" x="2903538" y="3449638"/>
          <p14:tracePt t="23168" x="2909888" y="3435350"/>
          <p14:tracePt t="23178" x="2909888" y="3400425"/>
          <p14:tracePt t="23185" x="2909888" y="3373438"/>
          <p14:tracePt t="23195" x="2909888" y="3338513"/>
          <p14:tracePt t="23204" x="2909888" y="3303588"/>
          <p14:tracePt t="23211" x="2909888" y="3295650"/>
          <p14:tracePt t="23222" x="2909888" y="3275013"/>
          <p14:tracePt t="23225" x="2909888" y="3260725"/>
          <p14:tracePt t="23236" x="2909888" y="3240088"/>
          <p14:tracePt t="23257" x="2909888" y="3211513"/>
          <p14:tracePt t="23263" x="2909888" y="3190875"/>
          <p14:tracePt t="23265" x="2903538" y="3184525"/>
          <p14:tracePt t="23275" x="2897188" y="3170238"/>
          <p14:tracePt t="23284" x="2882900" y="3135313"/>
          <p14:tracePt t="23300" x="2874963" y="3121025"/>
          <p14:tracePt t="23306" x="2868613" y="3114675"/>
          <p14:tracePt t="23316" x="2868613" y="3086100"/>
          <p14:tracePt t="23330" x="2860675" y="3079750"/>
          <p14:tracePt t="23340" x="2854325" y="3065463"/>
          <p14:tracePt t="23346" x="2854325" y="3051175"/>
          <p14:tracePt t="23356" x="2840038" y="3044825"/>
          <p14:tracePt t="23366" x="2833688" y="3022600"/>
          <p14:tracePt t="23370" x="2825750" y="3022600"/>
          <p14:tracePt t="23380" x="2819400" y="3009900"/>
          <p14:tracePt t="23386" x="2813050" y="2995613"/>
          <p14:tracePt t="23396" x="2805113" y="2987675"/>
          <p14:tracePt t="23406" x="2798763" y="2981325"/>
          <p14:tracePt t="23410" x="2790825" y="2973388"/>
          <p14:tracePt t="23426" x="2784475" y="2967038"/>
          <p14:tracePt t="23436" x="2784475" y="2960688"/>
          <p14:tracePt t="23446" x="2778125" y="2960688"/>
          <p14:tracePt t="23466" x="2770188" y="2952750"/>
          <p14:tracePt t="23486" x="2763838" y="2952750"/>
          <p14:tracePt t="23502" x="2755900" y="2946400"/>
          <p14:tracePt t="23506" x="2743200" y="2938463"/>
          <p14:tracePt t="23516" x="2743200" y="2932113"/>
          <p14:tracePt t="23528" x="2728913" y="2932113"/>
          <p14:tracePt t="23532" x="2720975" y="2932113"/>
          <p14:tracePt t="23542" x="2714625" y="2925763"/>
          <p14:tracePt t="23548" x="2708275" y="2925763"/>
          <p14:tracePt t="23568" x="2693988" y="2925763"/>
          <p14:tracePt t="23572" x="2686050" y="2917825"/>
          <p14:tracePt t="23582" x="2679700" y="2917825"/>
          <p14:tracePt t="23588" x="2659063" y="2917825"/>
          <p14:tracePt t="23598" x="2636838" y="2911475"/>
          <p14:tracePt t="23609" x="2554288" y="2897188"/>
          <p14:tracePt t="23619" x="2525713" y="2897188"/>
          <p14:tracePt t="23622" x="2505075" y="2890838"/>
          <p14:tracePt t="23628" x="2482850" y="2890838"/>
          <p14:tracePt t="23638" x="2455863" y="2890838"/>
          <p14:tracePt t="23648" x="2427288" y="2890838"/>
          <p14:tracePt t="23654" x="2420938" y="2890838"/>
          <p14:tracePt t="23664" x="2413000" y="2890838"/>
          <p14:tracePt t="23669" x="2400300" y="2890838"/>
          <p14:tracePt t="23678" x="2386013" y="2890838"/>
          <p14:tracePt t="23688" x="2371725" y="2890838"/>
          <p14:tracePt t="23704" x="2357438" y="2890838"/>
          <p14:tracePt t="23708" x="2351088" y="2890838"/>
          <p14:tracePt t="23718" x="2336800" y="2890838"/>
          <p14:tracePt t="23728" x="2322513" y="2890838"/>
          <p14:tracePt t="23734" x="2316163" y="2890838"/>
          <p14:tracePt t="23744" x="2308225" y="2890838"/>
          <p14:tracePt t="23748" x="2301875" y="2890838"/>
          <p14:tracePt t="23770" x="2295525" y="2897188"/>
          <p14:tracePt t="23774" x="2287588" y="2897188"/>
          <p14:tracePt t="23784" x="2281238" y="2897188"/>
          <p14:tracePt t="23791" x="2273300" y="2903538"/>
          <p14:tracePt t="23811" x="2259013" y="2911475"/>
          <p14:tracePt t="23814" x="2259013" y="2917825"/>
          <p14:tracePt t="23824" x="2252663" y="2917825"/>
          <p14:tracePt t="23830" x="2246313" y="2925763"/>
          <p14:tracePt t="23840" x="2238375" y="2932113"/>
          <p14:tracePt t="23850" x="2224088" y="2946400"/>
          <p14:tracePt t="23864" x="2211388" y="2952750"/>
          <p14:tracePt t="23871" x="2203450" y="2967038"/>
          <p14:tracePt t="23880" x="2189163" y="2973388"/>
          <p14:tracePt t="23890" x="2176463" y="2987675"/>
          <p14:tracePt t="23896" x="2176463" y="2995613"/>
          <p14:tracePt t="23906" x="2168525" y="3001963"/>
          <p14:tracePt t="23910" x="2162175" y="3009900"/>
          <p14:tracePt t="23921" x="2154238" y="3022600"/>
          <p14:tracePt t="23931" x="2147888" y="3036888"/>
          <p14:tracePt t="23937" x="2147888" y="3044825"/>
          <p14:tracePt t="23946" x="2141538" y="3044825"/>
          <p14:tracePt t="23950" x="2133600" y="3057525"/>
          <p14:tracePt t="23960" x="2127250" y="3057525"/>
          <p14:tracePt t="23970" x="2119313" y="3071813"/>
          <p14:tracePt t="23976" x="2119313" y="3079750"/>
          <p14:tracePt t="23986" x="2106613" y="3086100"/>
          <p14:tracePt t="23992" x="2106613" y="3092450"/>
          <p14:tracePt t="24002" x="2098675" y="3106738"/>
          <p14:tracePt t="24012" x="2084388" y="3121025"/>
          <p14:tracePt t="24016" x="2084388" y="3127375"/>
          <p14:tracePt t="24026" x="2078038" y="3141663"/>
          <p14:tracePt t="24032" x="2070100" y="3149600"/>
          <p14:tracePt t="24042" x="2063750" y="3155950"/>
          <p14:tracePt t="24052" x="2057400" y="3184525"/>
          <p14:tracePt t="24056" x="2049463" y="3184525"/>
          <p14:tracePt t="24066" x="2043113" y="3190875"/>
          <p14:tracePt t="24072" x="2035175" y="3205163"/>
          <p14:tracePt t="24082" x="2028825" y="3219450"/>
          <p14:tracePt t="24092" x="2022475" y="3240088"/>
          <p14:tracePt t="24096" x="2022475" y="3246438"/>
          <p14:tracePt t="24108" x="2014538" y="3254375"/>
          <p14:tracePt t="24112" x="2014538" y="3260725"/>
          <p14:tracePt t="24122" x="2014538" y="3275013"/>
          <p14:tracePt t="24132" x="2008188" y="3295650"/>
          <p14:tracePt t="24148" x="2000250" y="3309938"/>
          <p14:tracePt t="24153" x="2000250" y="3330575"/>
          <p14:tracePt t="24162" x="1993900" y="3344863"/>
          <p14:tracePt t="24173" x="1993900" y="3365500"/>
          <p14:tracePt t="24178" x="1987550" y="3365500"/>
          <p14:tracePt t="24189" x="1987550" y="3373438"/>
          <p14:tracePt t="24192" x="1979613" y="3394075"/>
          <p14:tracePt t="24213" x="1979613" y="3414713"/>
          <p14:tracePt t="24228" x="1979613" y="3429000"/>
          <p14:tracePt t="24234" x="1979613" y="3443288"/>
          <p14:tracePt t="24245" x="1979613" y="3449638"/>
          <p14:tracePt t="24255" x="1979613" y="3470275"/>
          <p14:tracePt t="24258" x="1979613" y="3478213"/>
          <p14:tracePt t="24269" x="1979613" y="3498850"/>
          <p14:tracePt t="24274" x="1979613" y="3513138"/>
          <p14:tracePt t="24284" x="1987550" y="3527425"/>
          <p14:tracePt t="24294" x="2000250" y="3554413"/>
          <p14:tracePt t="24298" x="2000250" y="3562350"/>
          <p14:tracePt t="24308" x="2008188" y="3576638"/>
          <p14:tracePt t="24314" x="2014538" y="3589338"/>
          <p14:tracePt t="24325" x="2014538" y="3597275"/>
          <p14:tracePt t="24335" x="2028825" y="3617913"/>
          <p14:tracePt t="24342" x="2028825" y="3624263"/>
          <p14:tracePt t="24351" x="2043113" y="3638550"/>
          <p14:tracePt t="24355" x="2049463" y="3646488"/>
          <p14:tracePt t="24364" x="2063750" y="3673475"/>
          <p14:tracePt t="24374" x="2084388" y="3687763"/>
          <p14:tracePt t="24380" x="2092325" y="3702050"/>
          <p14:tracePt t="24390" x="2106613" y="3708400"/>
          <p14:tracePt t="24394" x="2119313" y="3722688"/>
          <p14:tracePt t="24404" x="2141538" y="3736975"/>
          <p14:tracePt t="24414" x="2168525" y="3757613"/>
          <p14:tracePt t="24422" x="2182813" y="3771900"/>
          <p14:tracePt t="24430" x="2203450" y="3778250"/>
          <p14:tracePt t="24434" x="2224088" y="3792538"/>
          <p14:tracePt t="24444" x="2246313" y="3806825"/>
          <p14:tracePt t="24456" x="2266950" y="3821113"/>
          <p14:tracePt t="24460" x="2281238" y="3827463"/>
          <p14:tracePt t="24471" x="2295525" y="3835400"/>
          <p14:tracePt t="24476" x="2316163" y="3848100"/>
          <p14:tracePt t="24486" x="2330450" y="3856038"/>
          <p14:tracePt t="24496" x="2365375" y="3870325"/>
          <p14:tracePt t="24500" x="2371725" y="3876675"/>
          <p14:tracePt t="24510" x="2392363" y="3884613"/>
          <p14:tracePt t="24516" x="2400300" y="3884613"/>
          <p14:tracePt t="24526" x="2420938" y="3897313"/>
          <p14:tracePt t="24536" x="2441575" y="3905250"/>
          <p14:tracePt t="24550" x="2462213" y="3919538"/>
          <p14:tracePt t="24556" x="2482850" y="3925888"/>
          <p14:tracePt t="24566" x="2505075" y="3925888"/>
          <p14:tracePt t="24576" x="2546350" y="3940175"/>
          <p14:tracePt t="24582" x="2554288" y="3940175"/>
          <p14:tracePt t="24592" x="2581275" y="3954463"/>
          <p14:tracePt t="24596" x="2624138" y="3954463"/>
          <p14:tracePt t="24606" x="2659063" y="3954463"/>
          <p14:tracePt t="24616" x="2728913" y="3954463"/>
          <p14:tracePt t="24622" x="2743200" y="3954463"/>
          <p14:tracePt t="24632" x="2770188" y="3954463"/>
          <p14:tracePt t="24637" x="2790825" y="3954463"/>
          <p14:tracePt t="24647" x="2805113" y="3954463"/>
          <p14:tracePt t="24657" x="2819400" y="3946525"/>
          <p14:tracePt t="24668" x="2825750" y="3946525"/>
          <p14:tracePt t="28026" x="2825750" y="3940175"/>
          <p14:tracePt t="28036" x="2819400" y="3932238"/>
          <p14:tracePt t="28046" x="2798763" y="3911600"/>
          <p14:tracePt t="28052" x="2784475" y="3890963"/>
          <p14:tracePt t="28062" x="2763838" y="3884613"/>
          <p14:tracePt t="28066" x="2749550" y="3862388"/>
          <p14:tracePt t="28076" x="2743200" y="3856038"/>
          <p14:tracePt t="28086" x="2714625" y="3841750"/>
          <p14:tracePt t="28092" x="2714625" y="3827463"/>
          <p14:tracePt t="28102" x="2700338" y="3821113"/>
          <p14:tracePt t="28106" x="2679700" y="3806825"/>
          <p14:tracePt t="28116" x="2665413" y="3800475"/>
          <p14:tracePt t="28126" x="2630488" y="3778250"/>
          <p14:tracePt t="28132" x="2616200" y="3778250"/>
          <p14:tracePt t="28142" x="2589213" y="3771900"/>
          <p14:tracePt t="28148" x="2566988" y="3765550"/>
          <p14:tracePt t="28158" x="2532063" y="3743325"/>
          <p14:tracePt t="28168" x="2470150" y="3716338"/>
          <p14:tracePt t="28173" x="2447925" y="3716338"/>
          <p14:tracePt t="28182" x="2420938" y="3695700"/>
          <p14:tracePt t="28188" x="2371725" y="3667125"/>
          <p14:tracePt t="28198" x="2308225" y="3632200"/>
          <p14:tracePt t="28208" x="2182813" y="3562350"/>
          <p14:tracePt t="28212" x="2154238" y="3554413"/>
          <p14:tracePt t="28224" x="2092325" y="3548063"/>
          <p14:tracePt t="28229" x="2043113" y="3541713"/>
          <p14:tracePt t="28240" x="2014538" y="3533775"/>
          <p14:tracePt t="28256" x="1952625" y="3513138"/>
          <p14:tracePt t="28264" x="1930400" y="3505200"/>
          <p14:tracePt t="28268" x="1903413" y="3498850"/>
          <p14:tracePt t="28278" x="1860550" y="3478213"/>
          <p14:tracePt t="28288" x="1776413" y="3443288"/>
          <p14:tracePt t="28294" x="1755775" y="3443288"/>
          <p14:tracePt t="28304" x="1657350" y="3422650"/>
          <p14:tracePt t="28308" x="1622425" y="3414713"/>
          <p14:tracePt t="28318" x="1587500" y="3414713"/>
          <p14:tracePt t="28328" x="1552575" y="3414713"/>
          <p14:tracePt t="28334" x="1546225" y="3414713"/>
          <p14:tracePt t="28344" x="1531938" y="3414713"/>
          <p14:tracePt t="28348" x="1511300" y="3414713"/>
          <p14:tracePt t="28358" x="1490663" y="3414713"/>
          <p14:tracePt t="28369" x="1462088" y="3408363"/>
          <p14:tracePt t="28376" x="1455738" y="3408363"/>
          <p14:tracePt t="28385" x="1427163" y="3387725"/>
          <p14:tracePt t="28390" x="1392238" y="3379788"/>
          <p14:tracePt t="28400" x="1363663" y="3373438"/>
          <p14:tracePt t="28410" x="1336675" y="3365500"/>
          <p14:tracePt t="28414" x="1322388" y="3365500"/>
          <p14:tracePt t="28424" x="1316038" y="3365500"/>
          <p14:tracePt t="28430" x="1308100" y="3365500"/>
          <p14:tracePt t="28440" x="1293813" y="3359150"/>
          <p14:tracePt t="28450" x="1266825" y="3338513"/>
          <p14:tracePt t="28455" x="1258888" y="3338513"/>
          <p14:tracePt t="28465" x="1238250" y="3316288"/>
          <p14:tracePt t="28470" x="1209675" y="3295650"/>
          <p14:tracePt t="28481" x="1182688" y="3268663"/>
          <p14:tracePt t="28492" x="1162050" y="3254375"/>
          <p14:tracePt t="28509" x="1154113" y="3246438"/>
          <p14:tracePt t="28526" x="1147763" y="3246438"/>
          <p14:tracePt t="28540" x="1139825" y="3246438"/>
          <p14:tracePt t="28546" x="1139825" y="3240088"/>
          <p14:tracePt t="28550" x="1133475" y="3240088"/>
          <p14:tracePt t="28560" x="1127125" y="3233738"/>
          <p14:tracePt t="28570" x="1112838" y="3211513"/>
          <p14:tracePt t="28586" x="1098550" y="3198813"/>
          <p14:tracePt t="28602" x="1098550" y="3190875"/>
          <p14:tracePt t="28612" x="1098550" y="3184525"/>
          <p14:tracePt t="28626" x="1098550" y="3176588"/>
          <p14:tracePt t="28632" x="1090613" y="3176588"/>
          <p14:tracePt t="28642" x="1090613" y="3162300"/>
          <p14:tracePt t="28652" x="1077913" y="3149600"/>
          <p14:tracePt t="28666" x="1063625" y="3135313"/>
          <p14:tracePt t="28672" x="1063625" y="3127375"/>
          <p14:tracePt t="28696" x="1063625" y="3121025"/>
          <p14:tracePt t="28762" x="1063625" y="3114675"/>
          <p14:tracePt t="28772" x="1055688" y="3114675"/>
          <p14:tracePt t="28809" x="1055688" y="3106738"/>
          <p14:tracePt t="28888" x="1063625" y="3106738"/>
          <p14:tracePt t="28894" x="1069975" y="3106738"/>
          <p14:tracePt t="28898" x="1077913" y="3106738"/>
          <p14:tracePt t="28908" x="1090613" y="3121025"/>
          <p14:tracePt t="28914" x="1104900" y="3127375"/>
          <p14:tracePt t="28924" x="1127125" y="3141663"/>
          <p14:tracePt t="28934" x="1182688" y="3149600"/>
          <p14:tracePt t="28938" x="1189038" y="3149600"/>
          <p14:tracePt t="28950" x="1209675" y="3149600"/>
          <p14:tracePt t="28954" x="1238250" y="3155950"/>
          <p14:tracePt t="28964" x="1258888" y="3155950"/>
          <p14:tracePt t="28974" x="1279525" y="3155950"/>
          <p14:tracePt t="28980" x="1293813" y="3155950"/>
          <p14:tracePt t="28991" x="1316038" y="3155950"/>
          <p14:tracePt t="28994" x="1336675" y="3155950"/>
          <p14:tracePt t="29004" x="1357313" y="3155950"/>
          <p14:tracePt t="29014" x="1392238" y="3162300"/>
          <p14:tracePt t="29020" x="1398588" y="3162300"/>
          <p14:tracePt t="29030" x="1412875" y="3162300"/>
          <p14:tracePt t="29035" x="1433513" y="3162300"/>
          <p14:tracePt t="29044" x="1441450" y="3170238"/>
          <p14:tracePt t="29054" x="1462088" y="3170238"/>
          <p14:tracePt t="29070" x="1468438" y="3170238"/>
          <p14:tracePt t="29076" x="1476375" y="3176588"/>
          <p14:tracePt t="29086" x="1490663" y="3176588"/>
          <p14:tracePt t="29096" x="1511300" y="3176588"/>
          <p14:tracePt t="29100" x="1525588" y="3176588"/>
          <p14:tracePt t="29110" x="1539875" y="3176588"/>
          <p14:tracePt t="29116" x="1560513" y="3176588"/>
          <p14:tracePt t="29126" x="1581150" y="3176588"/>
          <p14:tracePt t="29136" x="1616075" y="3176588"/>
          <p14:tracePt t="29140" x="1630363" y="3176588"/>
          <p14:tracePt t="29150" x="1651000" y="3176588"/>
          <p14:tracePt t="29156" x="1671638" y="3176588"/>
          <p14:tracePt t="29166" x="1693863" y="3170238"/>
          <p14:tracePt t="29176" x="1728788" y="3155950"/>
          <p14:tracePt t="29192" x="1749425" y="3155950"/>
          <p14:tracePt t="29196" x="1755775" y="3149600"/>
          <p14:tracePt t="29206" x="1763713" y="3149600"/>
          <p14:tracePt t="29216" x="1770063" y="3141663"/>
          <p14:tracePt t="29222" x="1776413" y="3141663"/>
          <p14:tracePt t="29236" x="1784350" y="3141663"/>
          <p14:tracePt t="29257" x="1798638" y="3141663"/>
          <p14:tracePt t="29266" x="1798638" y="3135313"/>
          <p14:tracePt t="29276" x="1804988" y="3135313"/>
          <p14:tracePt t="29308" x="1811338" y="3127375"/>
          <p14:tracePt t="29318" x="1811338" y="3121025"/>
          <p14:tracePt t="29328" x="1819275" y="3121025"/>
          <p14:tracePt t="29338" x="1819275" y="3114675"/>
          <p14:tracePt t="29352" x="1819275" y="3106738"/>
          <p14:tracePt t="29358" x="1825625" y="3106738"/>
          <p14:tracePt t="29368" x="1825625" y="3092450"/>
          <p14:tracePt t="29378" x="1839913" y="3079750"/>
          <p14:tracePt t="29382" x="1839913" y="3071813"/>
          <p14:tracePt t="29392" x="1846263" y="3057525"/>
          <p14:tracePt t="29398" x="1846263" y="3036888"/>
          <p14:tracePt t="29408" x="1846263" y="3016250"/>
          <p14:tracePt t="29418" x="1854200" y="2967038"/>
          <p14:tracePt t="29425" x="1854200" y="2960688"/>
          <p14:tracePt t="29434" x="1854200" y="2925763"/>
          <p14:tracePt t="29438" x="1854200" y="2897188"/>
          <p14:tracePt t="29448" x="1854200" y="2868613"/>
          <p14:tracePt t="29458" x="1854200" y="2819400"/>
          <p14:tracePt t="29464" x="1854200" y="2813050"/>
          <p14:tracePt t="29474" x="1860550" y="2784475"/>
          <p14:tracePt t="29478" x="1860550" y="2763838"/>
          <p14:tracePt t="29488" x="1860550" y="2736850"/>
          <p14:tracePt t="29498" x="1860550" y="2693988"/>
          <p14:tracePt t="29504" x="1860550" y="2687638"/>
          <p14:tracePt t="29514" x="1860550" y="2659063"/>
          <p14:tracePt t="29518" x="1860550" y="2638425"/>
          <p14:tracePt t="29530" x="1860550" y="2617788"/>
          <p14:tracePt t="29542" x="1860550" y="2589213"/>
          <p14:tracePt t="29545" x="1860550" y="2582863"/>
          <p14:tracePt t="29555" x="1860550" y="2568575"/>
          <p14:tracePt t="29560" x="1860550" y="2560638"/>
          <p14:tracePt t="29571" x="1860550" y="2554288"/>
          <p14:tracePt t="29582" x="1860550" y="2547938"/>
          <p14:tracePt t="29585" x="1860550" y="2540000"/>
          <p14:tracePt t="29595" x="1860550" y="2533650"/>
          <p14:tracePt t="29601" x="1860550" y="2525713"/>
          <p14:tracePt t="29610" x="1860550" y="2513013"/>
          <p14:tracePt t="29621" x="1860550" y="2505075"/>
          <p14:tracePt t="29625" x="1860550" y="2498725"/>
          <p14:tracePt t="29646" x="1860550" y="2490788"/>
          <p14:tracePt t="29681" x="1860550" y="2484438"/>
          <p14:tracePt t="29693" x="1854200" y="2476500"/>
          <p14:tracePt t="29701" x="1846263" y="2455863"/>
          <p14:tracePt t="29706" x="1839913" y="2449513"/>
          <p14:tracePt t="29716" x="1833563" y="2428875"/>
          <p14:tracePt t="29720" x="1825625" y="2414588"/>
          <p14:tracePt t="29730" x="1819275" y="2400300"/>
          <p14:tracePt t="29740" x="1811338" y="2386013"/>
          <p14:tracePt t="29746" x="1811338" y="2379663"/>
          <p14:tracePt t="29756" x="1804988" y="2371725"/>
          <p14:tracePt t="29762" x="1798638" y="2365375"/>
          <p14:tracePt t="29772" x="1798638" y="2359025"/>
          <p14:tracePt t="29782" x="1790700" y="2359025"/>
          <p14:tracePt t="29786" x="1790700" y="2351088"/>
          <p14:tracePt t="29802" x="1784350" y="2344738"/>
          <p14:tracePt t="29833" x="1784350" y="2336800"/>
          <p14:tracePt t="29857" x="1776413" y="2336800"/>
          <p14:tracePt t="29868" x="1770063" y="2336800"/>
          <p14:tracePt t="29882" x="1770063" y="2330450"/>
          <p14:tracePt t="29892" x="1763713" y="2324100"/>
          <p14:tracePt t="29902" x="1735138" y="2309813"/>
          <p14:tracePt t="29908" x="1728788" y="2301875"/>
          <p14:tracePt t="29918" x="1706563" y="2295525"/>
          <p14:tracePt t="29922" x="1679575" y="2274888"/>
          <p14:tracePt t="29933" x="1657350" y="2260600"/>
          <p14:tracePt t="29942" x="1616075" y="2246313"/>
          <p14:tracePt t="29948" x="1609725" y="2246313"/>
          <p14:tracePt t="29958" x="1595438" y="2239963"/>
          <p14:tracePt t="29962" x="1574800" y="2232025"/>
          <p14:tracePt t="29972" x="1546225" y="2225675"/>
          <p14:tracePt t="29984" x="1517650" y="2211388"/>
          <p14:tracePt t="29988" x="1511300" y="2211388"/>
          <p14:tracePt t="29998" x="1476375" y="2197100"/>
          <p14:tracePt t="30004" x="1447800" y="2182813"/>
          <p14:tracePt t="30014" x="1412875" y="2170113"/>
          <p14:tracePt t="30024" x="1357313" y="2147888"/>
          <p14:tracePt t="30028" x="1343025" y="2147888"/>
          <p14:tracePt t="30038" x="1322388" y="2141538"/>
          <p14:tracePt t="30045" x="1301750" y="2141538"/>
          <p14:tracePt t="30055" x="1287463" y="2141538"/>
          <p14:tracePt t="30064" x="1238250" y="2133600"/>
          <p14:tracePt t="30068" x="1231900" y="2133600"/>
          <p14:tracePt t="30078" x="1209675" y="2127250"/>
          <p14:tracePt t="30084" x="1189038" y="2127250"/>
          <p14:tracePt t="30094" x="1168400" y="2127250"/>
          <p14:tracePt t="30104" x="1133475" y="2120900"/>
          <p14:tracePt t="30110" x="1127125" y="2120900"/>
          <p14:tracePt t="30120" x="1104900" y="2120900"/>
          <p14:tracePt t="30124" x="1084263" y="2120900"/>
          <p14:tracePt t="30134" x="1069975" y="2120900"/>
          <p14:tracePt t="30144" x="1049338" y="2120900"/>
          <p14:tracePt t="30160" x="1042988" y="2120900"/>
          <p14:tracePt t="30165" x="1035050" y="2120900"/>
          <p14:tracePt t="30237" x="1028700" y="2120900"/>
          <p14:tracePt t="30270" x="1028700" y="2127250"/>
          <p14:tracePt t="30280" x="1028700" y="2141538"/>
          <p14:tracePt t="30286" x="1028700" y="2162175"/>
          <p14:tracePt t="30296" x="1028700" y="2176463"/>
          <p14:tracePt t="30306" x="1028700" y="2211388"/>
          <p14:tracePt t="30310" x="1028700" y="2217738"/>
          <p14:tracePt t="30320" x="1028700" y="2239963"/>
          <p14:tracePt t="30326" x="1028700" y="2266950"/>
          <p14:tracePt t="30336" x="1028700" y="2309813"/>
          <p14:tracePt t="30346" x="1055688" y="2386013"/>
          <p14:tracePt t="30352" x="1055688" y="2400300"/>
          <p14:tracePt t="30362" x="1063625" y="2435225"/>
          <p14:tracePt t="30365" x="1069975" y="2476500"/>
          <p14:tracePt t="30376" x="1077913" y="2505075"/>
          <p14:tracePt t="30386" x="1090613" y="2560638"/>
          <p14:tracePt t="30392" x="1098550" y="2582863"/>
          <p14:tracePt t="30402" x="1104900" y="2603500"/>
          <p14:tracePt t="30406" x="1112838" y="2638425"/>
          <p14:tracePt t="30416" x="1119188" y="2673350"/>
          <p14:tracePt t="30426" x="1133475" y="2728913"/>
          <p14:tracePt t="30432" x="1139825" y="2736850"/>
          <p14:tracePt t="30442" x="1147763" y="2771775"/>
          <p14:tracePt t="30448" x="1147763" y="2784475"/>
          <p14:tracePt t="30458" x="1154113" y="2813050"/>
          <p14:tracePt t="30468" x="1154113" y="2827338"/>
          <p14:tracePt t="30472" x="1154113" y="2833688"/>
          <p14:tracePt t="30482" x="1154113" y="2841625"/>
          <p14:tracePt t="30488" x="1162050" y="2855913"/>
          <p14:tracePt t="30498" x="1168400" y="2862263"/>
          <p14:tracePt t="30509" x="1174750" y="2882900"/>
          <p14:tracePt t="30512" x="1174750" y="2897188"/>
          <p14:tracePt t="30522" x="1174750" y="2903538"/>
          <p14:tracePt t="30528" x="1174750" y="2917825"/>
          <p14:tracePt t="30538" x="1182688" y="2932113"/>
          <p14:tracePt t="30548" x="1182688" y="2952750"/>
          <p14:tracePt t="30552" x="1182688" y="2960688"/>
          <p14:tracePt t="30564" x="1189038" y="2967038"/>
          <p14:tracePt t="30568" x="1189038" y="2973388"/>
          <p14:tracePt t="30578" x="1189038" y="2981325"/>
          <p14:tracePt t="30589" x="1189038" y="2987675"/>
          <p14:tracePt t="30594" x="1189038" y="2995613"/>
          <p14:tracePt t="30615" x="1189038" y="3001963"/>
          <p14:tracePt t="30629" x="1189038" y="3009900"/>
          <p14:tracePt t="30645" x="1196975" y="3016250"/>
          <p14:tracePt t="30649" x="1196975" y="3022600"/>
          <p14:tracePt t="30661" x="1203325" y="3022600"/>
          <p14:tracePt t="30670" x="1203325" y="3036888"/>
          <p14:tracePt t="30684" x="1203325" y="3044825"/>
          <p14:tracePt t="30690" x="1209675" y="3044825"/>
          <p14:tracePt t="30700" x="1209675" y="3057525"/>
          <p14:tracePt t="30710" x="1217613" y="3065463"/>
          <p14:tracePt t="30714" x="1223963" y="3065463"/>
          <p14:tracePt t="30725" x="1223963" y="3071813"/>
          <p14:tracePt t="30741" x="1231900" y="3071813"/>
          <p14:tracePt t="30750" x="1244600" y="3079750"/>
          <p14:tracePt t="30765" x="1258888" y="3079750"/>
          <p14:tracePt t="30771" x="1273175" y="3086100"/>
          <p14:tracePt t="30781" x="1293813" y="3086100"/>
          <p14:tracePt t="30791" x="1328738" y="3092450"/>
          <p14:tracePt t="30797" x="1336675" y="3092450"/>
          <p14:tracePt t="30806" x="1363663" y="3100388"/>
          <p14:tracePt t="30810" x="1392238" y="3100388"/>
          <p14:tracePt t="30820" x="1412875" y="3106738"/>
          <p14:tracePt t="30830" x="1462088" y="3106738"/>
          <p14:tracePt t="30836" x="1476375" y="3106738"/>
          <p14:tracePt t="30846" x="1497013" y="3106738"/>
          <p14:tracePt t="30850" x="1525588" y="3106738"/>
          <p14:tracePt t="30860" x="1546225" y="3100388"/>
          <p14:tracePt t="30870" x="1587500" y="3092450"/>
          <p14:tracePt t="30876" x="1595438" y="3092450"/>
          <p14:tracePt t="30887" x="1609725" y="3086100"/>
          <p14:tracePt t="30893" x="1616075" y="3079750"/>
          <p14:tracePt t="30903" x="1622425" y="3071813"/>
          <p14:tracePt t="30913" x="1644650" y="3051175"/>
          <p14:tracePt t="30917" x="1644650" y="3044825"/>
          <p14:tracePt t="30926" x="1657350" y="3030538"/>
          <p14:tracePt t="30932" x="1665288" y="3009900"/>
          <p14:tracePt t="30943" x="1679575" y="2973388"/>
          <p14:tracePt t="30952" x="1693863" y="2911475"/>
          <p14:tracePt t="30956" x="1693863" y="2890838"/>
          <p14:tracePt t="30966" x="1693863" y="2847975"/>
          <p14:tracePt t="30972" x="1693863" y="2806700"/>
          <p14:tracePt t="30982" x="1693863" y="2757488"/>
          <p14:tracePt t="30993" x="1651000" y="2617788"/>
          <p14:tracePt t="30996" x="1636713" y="2595563"/>
          <p14:tracePt t="31006" x="1622425" y="2547938"/>
          <p14:tracePt t="31012" x="1601788" y="2513013"/>
          <p14:tracePt t="31023" x="1601788" y="2498725"/>
          <p14:tracePt t="31033" x="1595438" y="2476500"/>
          <p14:tracePt t="31049" x="1595438" y="2470150"/>
          <p14:tracePt t="31052" x="1587500" y="2470150"/>
          <p14:tracePt t="31063" x="1587500" y="2463800"/>
          <p14:tracePt t="31072" x="1587500" y="2455863"/>
          <p14:tracePt t="31082" x="1587500" y="2449513"/>
          <p14:tracePt t="31113" x="1587500" y="2441575"/>
          <p14:tracePt t="31144" x="1587500" y="2435225"/>
          <p14:tracePt t="31855" x="1587500" y="2441575"/>
          <p14:tracePt t="31865" x="1587500" y="2449513"/>
          <p14:tracePt t="31875" x="1587500" y="2455863"/>
          <p14:tracePt t="31894" x="1595438" y="2463800"/>
          <p14:tracePt t="31901" x="1595438" y="2470150"/>
          <p14:tracePt t="31912" x="1601788" y="2476500"/>
          <p14:tracePt t="31925" x="1609725" y="2484438"/>
          <p14:tracePt t="31935" x="1616075" y="2484438"/>
          <p14:tracePt t="31951" x="1622425" y="2484438"/>
          <p14:tracePt t="31977" x="1630363" y="2484438"/>
          <p14:tracePt t="33166" x="1636713" y="2484438"/>
          <p14:tracePt t="33508" x="1636713" y="2476500"/>
          <p14:tracePt t="33514" x="1644650" y="2476500"/>
          <p14:tracePt t="33518" x="1644650" y="2470150"/>
          <p14:tracePt t="33529" x="1651000" y="2470150"/>
          <p14:tracePt t="33539" x="1651000" y="2463800"/>
          <p14:tracePt t="33555" x="1657350" y="2463800"/>
          <p14:tracePt t="33562" x="1657350" y="2455863"/>
          <p14:tracePt t="33581" x="1665288" y="2455863"/>
          <p14:tracePt t="33601" x="1671638" y="2455863"/>
          <p14:tracePt t="33611" x="1679575" y="2455863"/>
          <p14:tracePt t="33624" x="1685925" y="2455863"/>
          <p14:tracePt t="33640" x="1685925" y="2449513"/>
          <p14:tracePt t="33664" x="1693863" y="2449513"/>
          <p14:tracePt t="33711" x="1700213" y="2449513"/>
          <p14:tracePt t="33721" x="1706563" y="2449513"/>
          <p14:tracePt t="33741" x="1714500" y="2449513"/>
          <p14:tracePt t="33760" x="1720850" y="2449513"/>
          <p14:tracePt t="33770" x="1720850" y="2441575"/>
          <p14:tracePt t="33780" x="1735138" y="2435225"/>
          <p14:tracePt t="33796" x="1735138" y="2428875"/>
          <p14:tracePt t="33802" x="1741488" y="2428875"/>
          <p14:tracePt t="33812" x="1749425" y="2428875"/>
          <p14:tracePt t="33822" x="1770063" y="2414588"/>
          <p14:tracePt t="33832" x="1784350" y="2406650"/>
          <p14:tracePt t="33842" x="1798638" y="2406650"/>
          <p14:tracePt t="33852" x="1811338" y="2400300"/>
          <p14:tracePt t="33862" x="1854200" y="2386013"/>
          <p14:tracePt t="33876" x="1874838" y="2379663"/>
          <p14:tracePt t="33882" x="1895475" y="2371725"/>
          <p14:tracePt t="33892" x="1917700" y="2359025"/>
          <p14:tracePt t="33902" x="1958975" y="2351088"/>
          <p14:tracePt t="33908" x="1965325" y="2344738"/>
          <p14:tracePt t="33918" x="1993900" y="2336800"/>
          <p14:tracePt t="33922" x="2028825" y="2330450"/>
          <p14:tracePt t="33932" x="2049463" y="2324100"/>
          <p14:tracePt t="33942" x="2098675" y="2309813"/>
          <p14:tracePt t="33948" x="2112963" y="2309813"/>
          <p14:tracePt t="33958" x="2133600" y="2301875"/>
          <p14:tracePt t="33962" x="2176463" y="2301875"/>
          <p14:tracePt t="33972" x="2211388" y="2295525"/>
          <p14:tracePt t="33982" x="2273300" y="2295525"/>
          <p14:tracePt t="33988" x="2295525" y="2295525"/>
          <p14:tracePt t="33998" x="2336800" y="2295525"/>
          <p14:tracePt t="34002" x="2386013" y="2295525"/>
          <p14:tracePt t="34013" x="2435225" y="2301875"/>
          <p14:tracePt t="34025" x="2497138" y="2316163"/>
          <p14:tracePt t="34030" x="2505075" y="2316163"/>
          <p14:tracePt t="34038" x="2540000" y="2316163"/>
          <p14:tracePt t="34045" x="2566988" y="2324100"/>
          <p14:tracePt t="34054" x="2581275" y="2324100"/>
          <p14:tracePt t="34064" x="2601913" y="2324100"/>
          <p14:tracePt t="34068" x="2609850" y="2324100"/>
          <p14:tracePt t="34079" x="2616200" y="2324100"/>
          <p14:tracePt t="34084" x="2624138" y="2324100"/>
          <p14:tracePt t="34094" x="2630488" y="2324100"/>
          <p14:tracePt t="34104" x="2636838" y="2324100"/>
          <p14:tracePt t="34316" x="2644775" y="2324100"/>
          <p14:tracePt t="34522" x="2644775" y="2316163"/>
          <p14:tracePt t="35032" x="2651125" y="2324100"/>
          <p14:tracePt t="35036" x="2651125" y="2330450"/>
          <p14:tracePt t="35046" x="2659063" y="2344738"/>
          <p14:tracePt t="35062" x="2659063" y="2351088"/>
          <p14:tracePt t="35068" x="2665413" y="2351088"/>
          <p14:tracePt t="35078" x="2665413" y="2359025"/>
          <p14:tracePt t="35244" x="2671763" y="2359025"/>
          <p14:tracePt t="35254" x="2671763" y="2365375"/>
          <p14:tracePt t="35264" x="2679700" y="2371725"/>
          <p14:tracePt t="35295" x="2686050" y="2371725"/>
          <p14:tracePt t="35324" x="2686050" y="2379663"/>
          <p14:tracePt t="35360" x="2693988" y="2379663"/>
          <p14:tracePt t="35623" x="2700338" y="2386013"/>
          <p14:tracePt t="35628" x="2714625" y="2393950"/>
          <p14:tracePt t="35634" x="2720975" y="2393950"/>
          <p14:tracePt t="35642" x="2728913" y="2400300"/>
          <p14:tracePt t="35648" x="2763838" y="2406650"/>
          <p14:tracePt t="35658" x="2784475" y="2420938"/>
          <p14:tracePt t="35668" x="2833688" y="2441575"/>
          <p14:tracePt t="35672" x="2847975" y="2455863"/>
          <p14:tracePt t="35682" x="2868613" y="2455863"/>
          <p14:tracePt t="35688" x="2909888" y="2476500"/>
          <p14:tracePt t="35698" x="2924175" y="2484438"/>
          <p14:tracePt t="35709" x="2952750" y="2498725"/>
          <p14:tracePt t="35722" x="2967038" y="2498725"/>
          <p14:tracePt t="35729" x="2979738" y="2498725"/>
          <p14:tracePt t="35738" x="2987675" y="2498725"/>
          <p14:tracePt t="35748" x="3001963" y="2498725"/>
          <p14:tracePt t="35754" x="3008313" y="2498725"/>
          <p14:tracePt t="35764" x="3022600" y="2498725"/>
          <p14:tracePt t="35768" x="3028950" y="2498725"/>
          <p14:tracePt t="35780" x="3043238" y="2498725"/>
          <p14:tracePt t="35788" x="3057525" y="2490788"/>
          <p14:tracePt t="35794" x="3063875" y="2490788"/>
          <p14:tracePt t="35804" x="3071813" y="2476500"/>
          <p14:tracePt t="35809" x="3086100" y="2470150"/>
          <p14:tracePt t="35819" x="3086100" y="2455863"/>
          <p14:tracePt t="35831" x="3106738" y="2428875"/>
          <p14:tracePt t="35844" x="3113088" y="2406650"/>
          <p14:tracePt t="35848" x="3113088" y="2386013"/>
          <p14:tracePt t="35858" x="3113088" y="2359025"/>
          <p14:tracePt t="35870" x="3113088" y="2301875"/>
          <p14:tracePt t="35874" x="3113088" y="2287588"/>
          <p14:tracePt t="35884" x="3113088" y="2260600"/>
          <p14:tracePt t="35890" x="3113088" y="2232025"/>
          <p14:tracePt t="35900" x="3113088" y="2205038"/>
          <p14:tracePt t="35910" x="3113088" y="2155825"/>
          <p14:tracePt t="35914" x="3113088" y="2147888"/>
          <p14:tracePt t="35924" x="3113088" y="2127250"/>
          <p14:tracePt t="35930" x="3113088" y="2098675"/>
          <p14:tracePt t="35940" x="3106738" y="2057400"/>
          <p14:tracePt t="35950" x="3086100" y="1993900"/>
          <p14:tracePt t="35954" x="3086100" y="1987550"/>
          <p14:tracePt t="35965" x="3063875" y="1958975"/>
          <p14:tracePt t="35970" x="3036888" y="1924050"/>
          <p14:tracePt t="35980" x="3028950" y="1909763"/>
          <p14:tracePt t="35990" x="3008313" y="1882775"/>
          <p14:tracePt t="36006" x="2994025" y="1874838"/>
          <p14:tracePt t="36010" x="2994025" y="1868488"/>
          <p14:tracePt t="36020" x="2987675" y="1862138"/>
          <p14:tracePt t="36031" x="2973388" y="1854200"/>
          <p14:tracePt t="36036" x="2967038" y="1854200"/>
          <p14:tracePt t="36046" x="2952750" y="1839913"/>
          <p14:tracePt t="36050" x="2932113" y="1833563"/>
          <p14:tracePt t="36061" x="2889250" y="1819275"/>
          <p14:tracePt t="36070" x="2825750" y="1812925"/>
          <p14:tracePt t="36076" x="2819400" y="1812925"/>
          <p14:tracePt t="36086" x="2805113" y="1812925"/>
          <p14:tracePt t="36092" x="2784475" y="1812925"/>
          <p14:tracePt t="36102" x="2778125" y="1827213"/>
          <p14:tracePt t="36112" x="2755900" y="1833563"/>
          <p14:tracePt t="36116" x="2749550" y="1839913"/>
          <p14:tracePt t="36126" x="2749550" y="1847850"/>
          <p14:tracePt t="36132" x="2743200" y="1847850"/>
          <p14:tracePt t="36142" x="2735263" y="1847850"/>
          <p14:tracePt t="36152" x="2735263" y="1854200"/>
          <p14:tracePt t="36172" x="2735263" y="1862138"/>
          <p14:tracePt t="36394" x="2743200" y="1874838"/>
          <p14:tracePt t="36408" x="2755900" y="1889125"/>
          <p14:tracePt t="36414" x="2763838" y="1889125"/>
          <p14:tracePt t="36424" x="2778125" y="1903413"/>
          <p14:tracePt t="36434" x="2819400" y="1924050"/>
          <p14:tracePt t="36440" x="2825750" y="1924050"/>
          <p14:tracePt t="36450" x="2840038" y="1938338"/>
          <p14:tracePt t="36454" x="2854325" y="1938338"/>
          <p14:tracePt t="36464" x="2868613" y="1944688"/>
          <p14:tracePt t="36474" x="2882900" y="1952625"/>
          <p14:tracePt t="36481" x="2889250" y="1952625"/>
          <p14:tracePt t="36490" x="2903538" y="1958975"/>
          <p14:tracePt t="36494" x="2917825" y="1966913"/>
          <p14:tracePt t="36504" x="2924175" y="1973263"/>
          <p14:tracePt t="36514" x="2944813" y="1981200"/>
          <p14:tracePt t="36520" x="2952750" y="1981200"/>
          <p14:tracePt t="36530" x="2959100" y="1981200"/>
          <p14:tracePt t="36534" x="2959100" y="1987550"/>
          <p14:tracePt t="36544" x="2967038" y="1987550"/>
          <p14:tracePt t="36757" x="2979738" y="2001838"/>
          <p14:tracePt t="36773" x="2994025" y="2016125"/>
          <p14:tracePt t="36778" x="2994025" y="2022475"/>
          <p14:tracePt t="36788" x="3008313" y="2028825"/>
          <p14:tracePt t="36798" x="3014663" y="2036763"/>
          <p14:tracePt t="36802" x="3014663" y="2043113"/>
          <p14:tracePt t="36812" x="3022600" y="2043113"/>
          <p14:tracePt t="36818" x="3022600" y="2051050"/>
          <p14:tracePt t="36828" x="3028950" y="2051050"/>
          <p14:tracePt t="36838" x="3036888" y="2063750"/>
          <p14:tracePt t="36842" x="3043238" y="2063750"/>
          <p14:tracePt t="36852" x="3049588" y="2078038"/>
          <p14:tracePt t="36858" x="3057525" y="2085975"/>
          <p14:tracePt t="36868" x="3063875" y="2092325"/>
          <p14:tracePt t="36878" x="3071813" y="2098675"/>
          <p14:tracePt t="36882" x="3078163" y="2106613"/>
          <p14:tracePt t="36892" x="3086100" y="2112963"/>
          <p14:tracePt t="36898" x="3086100" y="2120900"/>
          <p14:tracePt t="36908" x="3092450" y="2133600"/>
          <p14:tracePt t="36918" x="3106738" y="2147888"/>
          <p14:tracePt t="36924" x="3113088" y="2155825"/>
          <p14:tracePt t="36934" x="3121025" y="2176463"/>
          <p14:tracePt t="36938" x="3133725" y="2190750"/>
          <p14:tracePt t="36949" x="3141663" y="2205038"/>
          <p14:tracePt t="36959" x="3148013" y="2225675"/>
          <p14:tracePt t="36966" x="3155950" y="2232025"/>
          <p14:tracePt t="36975" x="3155950" y="2239963"/>
          <p14:tracePt t="36979" x="3168650" y="2252663"/>
          <p14:tracePt t="36989" x="3176588" y="2260600"/>
          <p14:tracePt t="36999" x="3176588" y="2281238"/>
          <p14:tracePt t="37015" x="3176588" y="2295525"/>
          <p14:tracePt t="37021" x="3182938" y="2309813"/>
          <p14:tracePt t="37040" x="3190875" y="2324100"/>
          <p14:tracePt t="37050" x="3190875" y="2330450"/>
          <p14:tracePt t="37064" x="3190875" y="2336800"/>
          <p14:tracePt t="37378" x="3197225" y="2336800"/>
          <p14:tracePt t="37382" x="3211513" y="2351088"/>
          <p14:tracePt t="37392" x="3238500" y="2371725"/>
          <p14:tracePt t="37402" x="3295650" y="2400300"/>
          <p14:tracePt t="37408" x="3322638" y="2420938"/>
          <p14:tracePt t="37418" x="3365500" y="2441575"/>
          <p14:tracePt t="37422" x="3400425" y="2470150"/>
          <p14:tracePt t="37432" x="3427413" y="2484438"/>
          <p14:tracePt t="37442" x="3476625" y="2533650"/>
          <p14:tracePt t="37448" x="3490913" y="2540000"/>
          <p14:tracePt t="37458" x="3525838" y="2574925"/>
          <p14:tracePt t="37462" x="3554413" y="2617788"/>
          <p14:tracePt t="37474" x="3595688" y="2659063"/>
          <p14:tracePt t="37484" x="3651250" y="2722563"/>
          <p14:tracePt t="37488" x="3665538" y="2728913"/>
          <p14:tracePt t="37499" x="3679825" y="2749550"/>
          <p14:tracePt t="37504" x="3700463" y="2784475"/>
          <p14:tracePt t="37515" x="3722688" y="2806700"/>
          <p14:tracePt t="37524" x="3749675" y="2855913"/>
          <p14:tracePt t="37528" x="3757613" y="2862263"/>
          <p14:tracePt t="37538" x="3770313" y="2882900"/>
          <p14:tracePt t="37544" x="3778250" y="2897188"/>
          <p14:tracePt t="37554" x="3792538" y="2911475"/>
          <p14:tracePt t="37564" x="3805238" y="2932113"/>
          <p14:tracePt t="37568" x="3813175" y="2938463"/>
          <p14:tracePt t="37578" x="3813175" y="2946400"/>
          <p14:tracePt t="37585" x="3827463" y="2952750"/>
          <p14:tracePt t="37595" x="3827463" y="2967038"/>
          <p14:tracePt t="37605" x="3840163" y="2981325"/>
          <p14:tracePt t="37612" x="3840163" y="2987675"/>
          <p14:tracePt t="37644" x="3840163" y="2995613"/>
          <p14:tracePt t="37664" x="3848100" y="2995613"/>
          <p14:tracePt t="37674" x="3854450" y="3001963"/>
          <p14:tracePt t="37685" x="3862388" y="3016250"/>
          <p14:tracePt t="37701" x="3868738" y="3022600"/>
          <p14:tracePt t="37707" x="3875088" y="3030538"/>
          <p14:tracePt t="37726" x="3889375" y="3030538"/>
          <p14:tracePt t="37746" x="3897313" y="3030538"/>
          <p14:tracePt t="37756" x="3897313" y="3036888"/>
          <p14:tracePt t="37766" x="3911600" y="3036888"/>
          <p14:tracePt t="37781" x="3917950" y="3044825"/>
          <p14:tracePt t="37786" x="3938588" y="3057525"/>
          <p14:tracePt t="37796" x="3952875" y="3065463"/>
          <p14:tracePt t="37807" x="3981450" y="3086100"/>
          <p14:tracePt t="37811" x="3994150" y="3086100"/>
          <p14:tracePt t="37822" x="4008438" y="3100388"/>
          <p14:tracePt t="37826" x="4022725" y="3100388"/>
          <p14:tracePt t="37836" x="4029075" y="3100388"/>
          <p14:tracePt t="38029" x="4022725" y="3100388"/>
          <p14:tracePt t="38039" x="4008438" y="3092450"/>
          <p14:tracePt t="38048" x="3987800" y="3092450"/>
          <p14:tracePt t="38054" x="3981450" y="3086100"/>
          <p14:tracePt t="38065" x="3967163" y="3079750"/>
          <p14:tracePt t="38068" x="3946525" y="3079750"/>
          <p14:tracePt t="38078" x="3924300" y="3079750"/>
          <p14:tracePt t="38088" x="3875088" y="3079750"/>
          <p14:tracePt t="38094" x="3868738" y="3079750"/>
          <p14:tracePt t="38105" x="3848100" y="3079750"/>
          <p14:tracePt t="38109" x="3833813" y="3071813"/>
          <p14:tracePt t="38118" x="3813175" y="3071813"/>
          <p14:tracePt t="38128" x="3792538" y="3071813"/>
          <p14:tracePt t="38134" x="3784600" y="3071813"/>
          <p14:tracePt t="38144" x="3770313" y="3065463"/>
          <p14:tracePt t="38148" x="3757613" y="3065463"/>
          <p14:tracePt t="38158" x="3749675" y="3065463"/>
          <p14:tracePt t="38170" x="3735388" y="3065463"/>
          <p14:tracePt t="38184" x="3729038" y="3065463"/>
          <p14:tracePt t="38190" x="3722688" y="3065463"/>
          <p14:tracePt t="38201" x="3714750" y="3065463"/>
          <p14:tracePt t="38221" x="3708400" y="3065463"/>
          <p14:tracePt t="38250" x="3700463" y="3065463"/>
          <p14:tracePt t="38254" x="3694113" y="3065463"/>
          <p14:tracePt t="38280" x="3687763" y="3065463"/>
          <p14:tracePt t="38290" x="3679825" y="3071813"/>
          <p14:tracePt t="38306" x="3673475" y="3079750"/>
          <p14:tracePt t="38310" x="3665538" y="3079750"/>
          <p14:tracePt t="38331" x="3659188" y="3086100"/>
          <p14:tracePt t="38336" x="3651250" y="3086100"/>
          <p14:tracePt t="38346" x="3644900" y="3100388"/>
          <p14:tracePt t="38350" x="3630613" y="3100388"/>
          <p14:tracePt t="38361" x="3630613" y="3106738"/>
          <p14:tracePt t="38371" x="3616325" y="3114675"/>
          <p14:tracePt t="38377" x="3616325" y="3121025"/>
          <p14:tracePt t="38387" x="3609975" y="3121025"/>
          <p14:tracePt t="38390" x="3609975" y="3135313"/>
          <p14:tracePt t="38413" x="3595688" y="3149600"/>
          <p14:tracePt t="38417" x="3595688" y="3155950"/>
          <p14:tracePt t="38426" x="3589338" y="3162300"/>
          <p14:tracePt t="38432" x="3581400" y="3170238"/>
          <p14:tracePt t="38442" x="3575050" y="3190875"/>
          <p14:tracePt t="38452" x="3568700" y="3205163"/>
          <p14:tracePt t="38466" x="3568700" y="3219450"/>
          <p14:tracePt t="38472" x="3560763" y="3233738"/>
          <p14:tracePt t="38482" x="3554413" y="3240088"/>
          <p14:tracePt t="38492" x="3554413" y="3260725"/>
          <p14:tracePt t="38496" x="3554413" y="3268663"/>
          <p14:tracePt t="38506" x="3554413" y="3289300"/>
          <p14:tracePt t="38512" x="3554413" y="3303588"/>
          <p14:tracePt t="38522" x="3554413" y="3324225"/>
          <p14:tracePt t="38532" x="3554413" y="3344863"/>
          <p14:tracePt t="38538" x="3554413" y="3352800"/>
          <p14:tracePt t="38548" x="3554413" y="3359150"/>
          <p14:tracePt t="38552" x="3560763" y="3379788"/>
          <p14:tracePt t="38562" x="3568700" y="3394075"/>
          <p14:tracePt t="38572" x="3568700" y="3414713"/>
          <p14:tracePt t="38578" x="3575050" y="3422650"/>
          <p14:tracePt t="38588" x="3589338" y="3449638"/>
          <p14:tracePt t="38592" x="3603625" y="3478213"/>
          <p14:tracePt t="38602" x="3616325" y="3492500"/>
          <p14:tracePt t="38612" x="3644900" y="3533775"/>
          <p14:tracePt t="38618" x="3651250" y="3541713"/>
          <p14:tracePt t="38628" x="3665538" y="3554413"/>
          <p14:tracePt t="38634" x="3687763" y="3576638"/>
          <p14:tracePt t="38644" x="3708400" y="3589338"/>
          <p14:tracePt t="38654" x="3735388" y="3611563"/>
          <p14:tracePt t="38668" x="3749675" y="3624263"/>
          <p14:tracePt t="38674" x="3763963" y="3632200"/>
          <p14:tracePt t="38684" x="3784600" y="3646488"/>
          <p14:tracePt t="38694" x="3813175" y="3652838"/>
          <p14:tracePt t="38698" x="3813175" y="3659188"/>
          <p14:tracePt t="38709" x="3827463" y="3667125"/>
          <p14:tracePt t="38715" x="3848100" y="3667125"/>
          <p14:tracePt t="38724" x="3854450" y="3673475"/>
          <p14:tracePt t="38734" x="3875088" y="3681413"/>
          <p14:tracePt t="38741" x="3883025" y="3681413"/>
          <p14:tracePt t="38750" x="3897313" y="3687763"/>
          <p14:tracePt t="38754" x="3911600" y="3687763"/>
          <p14:tracePt t="38765" x="3938588" y="3695700"/>
          <p14:tracePt t="38774" x="3952875" y="3695700"/>
          <p14:tracePt t="38780" x="3959225" y="3695700"/>
          <p14:tracePt t="38790" x="3967163" y="3695700"/>
          <p14:tracePt t="38795" x="3981450" y="3695700"/>
          <p14:tracePt t="38815" x="3987800" y="3695700"/>
          <p14:tracePt t="38821" x="3994150" y="3695700"/>
          <p14:tracePt t="38835" x="4002088" y="3695700"/>
          <p14:tracePt t="38845" x="4008438" y="3695700"/>
          <p14:tracePt t="38866" x="4016375" y="3695700"/>
          <p14:tracePt t="38886" x="4022725" y="3695700"/>
          <p14:tracePt t="38992" x="4022725" y="3687763"/>
          <p14:tracePt t="42094" x="4008438" y="3687763"/>
          <p14:tracePt t="42104" x="3994150" y="3681413"/>
          <p14:tracePt t="42108" x="3987800" y="3681413"/>
          <p14:tracePt t="42118" x="3987800" y="3673475"/>
          <p14:tracePt t="42124" x="3981450" y="3673475"/>
          <p14:tracePt t="42135" x="3973513" y="3667125"/>
          <p14:tracePt t="42144" x="3967163" y="3659188"/>
          <p14:tracePt t="42164" x="3967163" y="3652838"/>
          <p14:tracePt t="42174" x="3959225" y="3652838"/>
          <p14:tracePt t="42185" x="3952875" y="3652838"/>
          <p14:tracePt t="42195" x="3946525" y="3646488"/>
          <p14:tracePt t="42230" x="3946525" y="3638550"/>
          <p14:tracePt t="42270" x="3946525" y="3632200"/>
          <p14:tracePt t="42290" x="3952875" y="3632200"/>
          <p14:tracePt t="42304" x="3959225" y="3632200"/>
          <p14:tracePt t="42326" x="3967163" y="3624263"/>
          <p14:tracePt t="42346" x="3973513" y="3611563"/>
          <p14:tracePt t="42360" x="3981450" y="3603625"/>
          <p14:tracePt t="42366" x="3981450" y="3589338"/>
          <p14:tracePt t="42376" x="3987800" y="3582988"/>
          <p14:tracePt t="42386" x="3994150" y="3562350"/>
          <p14:tracePt t="42390" x="3994150" y="3554413"/>
          <p14:tracePt t="42400" x="4002088" y="3541713"/>
          <p14:tracePt t="42406" x="4016375" y="3527425"/>
          <p14:tracePt t="42416" x="4022725" y="3519488"/>
          <p14:tracePt t="42426" x="4037013" y="3492500"/>
          <p14:tracePt t="42442" x="4037013" y="3484563"/>
          <p14:tracePt t="42446" x="4043363" y="3478213"/>
          <p14:tracePt t="42456" x="4043363" y="3470275"/>
          <p14:tracePt t="42466" x="4043363" y="3449638"/>
          <p14:tracePt t="42472" x="4043363" y="3443288"/>
          <p14:tracePt t="42482" x="4043363" y="3435350"/>
          <p14:tracePt t="42486" x="4043363" y="3422650"/>
          <p14:tracePt t="42497" x="4043363" y="3414713"/>
          <p14:tracePt t="42507" x="4037013" y="3387725"/>
          <p14:tracePt t="42512" x="4029075" y="3379788"/>
          <p14:tracePt t="42522" x="4022725" y="3365500"/>
          <p14:tracePt t="42526" x="4016375" y="3352800"/>
          <p14:tracePt t="42536" x="4008438" y="3338513"/>
          <p14:tracePt t="42548" x="3981450" y="3316288"/>
          <p14:tracePt t="42552" x="3981450" y="3303588"/>
          <p14:tracePt t="42563" x="3959225" y="3281363"/>
          <p14:tracePt t="42571" x="3932238" y="3254375"/>
          <p14:tracePt t="42579" x="3883025" y="3225800"/>
          <p14:tracePt t="42590" x="3827463" y="3190875"/>
          <p14:tracePt t="42593" x="3813175" y="3184525"/>
          <p14:tracePt t="42606" x="3798888" y="3184525"/>
          <p14:tracePt t="42608" x="3778250" y="3176588"/>
          <p14:tracePt t="42618" x="3770313" y="3176588"/>
          <p14:tracePt t="42629" x="3749675" y="3176588"/>
          <p14:tracePt t="42643" x="3735388" y="3176588"/>
          <p14:tracePt t="42649" x="3722688" y="3176588"/>
          <p14:tracePt t="42659" x="3714750" y="3184525"/>
          <p14:tracePt t="42670" x="3700463" y="3190875"/>
          <p14:tracePt t="42674" x="3694113" y="3190875"/>
          <p14:tracePt t="42684" x="3679825" y="3198813"/>
          <p14:tracePt t="42688" x="3673475" y="3205163"/>
          <p14:tracePt t="42698" x="3659188" y="3219450"/>
          <p14:tracePt t="42708" x="3638550" y="3240088"/>
          <p14:tracePt t="42714" x="3630613" y="3246438"/>
          <p14:tracePt t="42724" x="3624263" y="3254375"/>
          <p14:tracePt t="42728" x="3616325" y="3268663"/>
          <p14:tracePt t="42738" x="3595688" y="3281363"/>
          <p14:tracePt t="42748" x="3589338" y="3303588"/>
          <p14:tracePt t="42754" x="3581400" y="3303588"/>
          <p14:tracePt t="42764" x="3581400" y="3309938"/>
          <p14:tracePt t="42769" x="3581400" y="3324225"/>
          <p14:tracePt t="42780" x="3575050" y="3330575"/>
          <p14:tracePt t="42790" x="3560763" y="3352800"/>
          <p14:tracePt t="42794" x="3560763" y="3359150"/>
          <p14:tracePt t="42804" x="3560763" y="3373438"/>
          <p14:tracePt t="42811" x="3554413" y="3387725"/>
          <p14:tracePt t="42820" x="3546475" y="3400425"/>
          <p14:tracePt t="42830" x="3546475" y="3422650"/>
          <p14:tracePt t="42835" x="3546475" y="3435350"/>
          <p14:tracePt t="42844" x="3546475" y="3443288"/>
          <p14:tracePt t="42851" x="3546475" y="3457575"/>
          <p14:tracePt t="42862" x="3546475" y="3463925"/>
          <p14:tracePt t="42872" x="3546475" y="3492500"/>
          <p14:tracePt t="42875" x="3546475" y="3498850"/>
          <p14:tracePt t="42885" x="3546475" y="3505200"/>
          <p14:tracePt t="42891" x="3546475" y="3519488"/>
          <p14:tracePt t="42900" x="3546475" y="3533775"/>
          <p14:tracePt t="42910" x="3546475" y="3554413"/>
          <p14:tracePt t="42916" x="3546475" y="3562350"/>
          <p14:tracePt t="42926" x="3546475" y="3576638"/>
          <p14:tracePt t="42930" x="3546475" y="3589338"/>
          <p14:tracePt t="42940" x="3546475" y="3603625"/>
          <p14:tracePt t="42950" x="3546475" y="3624263"/>
          <p14:tracePt t="42956" x="3546475" y="3632200"/>
          <p14:tracePt t="42966" x="3546475" y="3638550"/>
          <p14:tracePt t="42970" x="3554413" y="3646488"/>
          <p14:tracePt t="42980" x="3554413" y="3659188"/>
          <p14:tracePt t="42990" x="3568700" y="3681413"/>
          <p14:tracePt t="43006" x="3568700" y="3695700"/>
          <p14:tracePt t="43012" x="3581400" y="3722688"/>
          <p14:tracePt t="43022" x="3589338" y="3730625"/>
          <p14:tracePt t="43032" x="3595688" y="3743325"/>
          <p14:tracePt t="43036" x="3595688" y="3751263"/>
          <p14:tracePt t="43046" x="3603625" y="3757613"/>
          <p14:tracePt t="43053" x="3603625" y="3765550"/>
          <p14:tracePt t="43082" x="3603625" y="3771900"/>
          <p14:tracePt t="43086" x="3609975" y="3771900"/>
          <p14:tracePt t="43102" x="3609975" y="3786188"/>
          <p14:tracePt t="43112" x="3616325" y="3800475"/>
          <p14:tracePt t="43116" x="3624263" y="3806825"/>
          <p14:tracePt t="43128" x="3630613" y="3821113"/>
          <p14:tracePt t="43132" x="3638550" y="3841750"/>
          <p14:tracePt t="43142" x="3638550" y="3856038"/>
          <p14:tracePt t="43153" x="3651250" y="3876675"/>
          <p14:tracePt t="43158" x="3659188" y="3884613"/>
          <p14:tracePt t="43169" x="3659188" y="3890963"/>
          <p14:tracePt t="43172" x="3659188" y="3897313"/>
          <p14:tracePt t="43182" x="3665538" y="3911600"/>
          <p14:tracePt t="43192" x="3673475" y="3925888"/>
          <p14:tracePt t="43208" x="3679825" y="3940175"/>
          <p14:tracePt t="43212" x="3679825" y="3954463"/>
          <p14:tracePt t="43222" x="3679825" y="3975100"/>
          <p14:tracePt t="43232" x="3687763" y="3989388"/>
          <p14:tracePt t="43246" x="3687763" y="3995738"/>
          <p14:tracePt t="43256" x="3687763" y="4002088"/>
          <p14:tracePt t="43296" x="3673475" y="3995738"/>
          <p14:tracePt t="43312" x="3659188" y="3995738"/>
          <p14:tracePt t="43326" x="3651250" y="3995738"/>
          <p14:tracePt t="43342" x="3644900" y="3995738"/>
          <p14:tracePt t="43352" x="3638550" y="3995738"/>
          <p14:tracePt t="43362" x="3630613" y="3995738"/>
          <p14:tracePt t="43368" x="3624263" y="3995738"/>
          <p14:tracePt t="43378" x="3616325" y="3995738"/>
          <p14:tracePt t="43382" x="3609975" y="3995738"/>
          <p14:tracePt t="43392" x="3595688" y="4002088"/>
          <p14:tracePt t="43402" x="3581400" y="4010025"/>
          <p14:tracePt t="43418" x="3568700" y="4016375"/>
          <p14:tracePt t="43422" x="3568700" y="4024313"/>
          <p14:tracePt t="43432" x="3560763" y="4024313"/>
          <p14:tracePt t="43448" x="3560763" y="4030663"/>
          <p14:tracePt t="43685" x="3546475" y="4030663"/>
          <p14:tracePt t="43700" x="3525838" y="4044950"/>
          <p14:tracePt t="43706" x="3519488" y="4051300"/>
          <p14:tracePt t="43716" x="3511550" y="4059238"/>
          <p14:tracePt t="43720" x="3505200" y="4073525"/>
          <p14:tracePt t="43730" x="3476625" y="4086225"/>
          <p14:tracePt t="43740" x="3476625" y="4100513"/>
          <p14:tracePt t="43746" x="3462338" y="4114800"/>
          <p14:tracePt t="43756" x="3455988" y="4121150"/>
          <p14:tracePt t="43761" x="3441700" y="4135438"/>
          <p14:tracePt t="43774" x="3441700" y="4143375"/>
          <p14:tracePt t="43780" x="3427413" y="4149725"/>
          <p14:tracePt t="43786" x="3427413" y="4164013"/>
          <p14:tracePt t="43796" x="3414713" y="4170363"/>
          <p14:tracePt t="43800" x="3406775" y="4184650"/>
          <p14:tracePt t="43810" x="3400425" y="4191000"/>
          <p14:tracePt t="43822" x="3392488" y="4205288"/>
          <p14:tracePt t="43826" x="3386138" y="4219575"/>
          <p14:tracePt t="43836" x="3371850" y="4227513"/>
          <p14:tracePt t="43842" x="3365500" y="4240213"/>
          <p14:tracePt t="43853" x="3357563" y="4254500"/>
          <p14:tracePt t="43862" x="3344863" y="4275138"/>
          <p14:tracePt t="43866" x="3336925" y="4275138"/>
          <p14:tracePt t="43876" x="3336925" y="4289425"/>
          <p14:tracePt t="43882" x="3322638" y="4303713"/>
          <p14:tracePt t="43893" x="3322638" y="4310063"/>
          <p14:tracePt t="43904" x="3309938" y="4332288"/>
          <p14:tracePt t="43906" x="3302000" y="4332288"/>
          <p14:tracePt t="43917" x="3302000" y="4344988"/>
          <p14:tracePt t="43923" x="3287713" y="4352925"/>
          <p14:tracePt t="43933" x="3287713" y="4359275"/>
          <p14:tracePt t="43943" x="3287713" y="4367213"/>
          <p14:tracePt t="43958" x="3287713" y="4373563"/>
          <p14:tracePt t="43962" x="3281363" y="4373563"/>
          <p14:tracePt t="43972" x="3281363" y="4381500"/>
          <p14:tracePt t="44264" x="3281363" y="4387850"/>
          <p14:tracePt t="44281" x="3273425" y="4402138"/>
          <p14:tracePt t="44290" x="3267075" y="4408488"/>
          <p14:tracePt t="44300" x="3267075" y="4416425"/>
          <p14:tracePt t="44310" x="3267075" y="4422775"/>
          <p14:tracePt t="44320" x="3260725" y="4429125"/>
          <p14:tracePt t="44380" x="3260725" y="4437063"/>
          <p14:tracePt t="46222" x="3252788" y="4437063"/>
          <p14:tracePt t="46243" x="3246438" y="4437063"/>
          <p14:tracePt t="46252" x="3238500" y="4437063"/>
          <p14:tracePt t="46288" x="3232150" y="4437063"/>
          <p14:tracePt t="47343" x="3225800" y="4437063"/>
          <p14:tracePt t="47369" x="3217863" y="4437063"/>
          <p14:tracePt t="47399" x="3211513" y="4437063"/>
          <p14:tracePt t="47942" x="3203575" y="4437063"/>
          <p14:tracePt t="47964" x="3190875" y="4437063"/>
          <p14:tracePt t="47978" x="3182938" y="4437063"/>
          <p14:tracePt t="47984" x="3176588" y="4429125"/>
          <p14:tracePt t="47994" x="3168650" y="4429125"/>
          <p14:tracePt t="48004" x="3155950" y="4422775"/>
          <p14:tracePt t="48014" x="3155950" y="4416425"/>
          <p14:tracePt t="48018" x="3148013" y="4416425"/>
          <p14:tracePt t="48025" x="3141663" y="4416425"/>
          <p14:tracePt t="48034" x="3133725" y="4408488"/>
          <p14:tracePt t="48044" x="3121025" y="4394200"/>
          <p14:tracePt t="48064" x="3106738" y="4394200"/>
          <p14:tracePt t="48074" x="3098800" y="4387850"/>
          <p14:tracePt t="48080" x="3092450" y="4387850"/>
          <p14:tracePt t="48091" x="3086100" y="4387850"/>
          <p14:tracePt t="48101" x="3078163" y="4381500"/>
          <p14:tracePt t="48107" x="3071813" y="4373563"/>
          <p14:tracePt t="48120" x="3063875" y="4373563"/>
          <p14:tracePt t="48130" x="3057525" y="4373563"/>
          <p14:tracePt t="48140" x="3049588" y="4367213"/>
          <p14:tracePt t="48147" x="3043238" y="4367213"/>
          <p14:tracePt t="48161" x="3036888" y="4367213"/>
          <p14:tracePt t="48171" x="3028950" y="4367213"/>
          <p14:tracePt t="48181" x="3022600" y="4367213"/>
          <p14:tracePt t="48202" x="3014663" y="4359275"/>
          <p14:tracePt t="48222" x="3008313" y="4359275"/>
          <p14:tracePt t="48226" x="3001963" y="4359275"/>
          <p14:tracePt t="48257" x="2994025" y="4359275"/>
          <p14:tracePt t="48262" x="2987675" y="4352925"/>
          <p14:tracePt t="48266" x="2979738" y="4352925"/>
          <p14:tracePt t="48276" x="2973388" y="4352925"/>
          <p14:tracePt t="48283" x="2959100" y="4352925"/>
          <p14:tracePt t="48294" x="2952750" y="4352925"/>
          <p14:tracePt t="48303" x="2932113" y="4352925"/>
          <p14:tracePt t="48309" x="2924175" y="4352925"/>
          <p14:tracePt t="48319" x="2917825" y="4352925"/>
          <p14:tracePt t="48322" x="2897188" y="4352925"/>
          <p14:tracePt t="48332" x="2889250" y="4352925"/>
          <p14:tracePt t="48342" x="2874963" y="4352925"/>
          <p14:tracePt t="48348" x="2868613" y="4352925"/>
          <p14:tracePt t="48358" x="2860675" y="4352925"/>
          <p14:tracePt t="48362" x="2847975" y="4352925"/>
          <p14:tracePt t="48374" x="2840038" y="4352925"/>
          <p14:tracePt t="48382" x="2819400" y="4352925"/>
          <p14:tracePt t="48389" x="2805113" y="4359275"/>
          <p14:tracePt t="48399" x="2790825" y="4367213"/>
          <p14:tracePt t="48402" x="2770188" y="4367213"/>
          <p14:tracePt t="48412" x="2755900" y="4373563"/>
          <p14:tracePt t="48423" x="2735263" y="4387850"/>
          <p14:tracePt t="48428" x="2720975" y="4387850"/>
          <p14:tracePt t="48438" x="2708275" y="4394200"/>
          <p14:tracePt t="48444" x="2700338" y="4402138"/>
          <p14:tracePt t="48454" x="2686050" y="4408488"/>
          <p14:tracePt t="48464" x="2671763" y="4422775"/>
          <p14:tracePt t="48468" x="2665413" y="4429125"/>
          <p14:tracePt t="48478" x="2659063" y="4437063"/>
          <p14:tracePt t="48485" x="2651125" y="4451350"/>
          <p14:tracePt t="48495" x="2636838" y="4457700"/>
          <p14:tracePt t="48505" x="2624138" y="4471988"/>
          <p14:tracePt t="48510" x="2616200" y="4478338"/>
          <p14:tracePt t="48518" x="2609850" y="4492625"/>
          <p14:tracePt t="48524" x="2595563" y="4498975"/>
          <p14:tracePt t="48534" x="2589213" y="4506913"/>
          <p14:tracePt t="48544" x="2560638" y="4521200"/>
          <p14:tracePt t="48560" x="2546350" y="4533900"/>
          <p14:tracePt t="48565" x="2540000" y="4541838"/>
          <p14:tracePt t="48575" x="2532063" y="4548188"/>
          <p14:tracePt t="48584" x="2532063" y="4562475"/>
          <p14:tracePt t="48600" x="2532063" y="4570413"/>
          <p14:tracePt t="48604" x="2525713" y="4570413"/>
          <p14:tracePt t="48620" x="2525713" y="4576763"/>
          <p14:tracePt t="48645" x="2525713" y="4583113"/>
          <p14:tracePt t="48658" x="2519363" y="4583113"/>
          <p14:tracePt t="49666" x="2511425" y="4591050"/>
          <p14:tracePt t="49670" x="2505075" y="4591050"/>
          <p14:tracePt t="49678" x="2505075" y="4605338"/>
          <p14:tracePt t="49688" x="2497138" y="4605338"/>
          <p14:tracePt t="49694" x="2497138" y="4611688"/>
          <p14:tracePt t="49710" x="2490788" y="4618038"/>
          <p14:tracePt t="49730" x="2482850" y="4618038"/>
          <p14:tracePt t="49741" x="2482850" y="4625975"/>
          <p14:tracePt t="49760" x="2482850" y="4632325"/>
          <p14:tracePt t="49776" x="2476500" y="4632325"/>
          <p14:tracePt t="49785" x="2476500" y="4640263"/>
          <p14:tracePt t="49801" x="2476500" y="4646613"/>
          <p14:tracePt t="49811" x="2476500" y="4667250"/>
          <p14:tracePt t="49826" x="2476500" y="4675188"/>
          <p14:tracePt t="49830" x="2476500" y="4681538"/>
          <p14:tracePt t="49841" x="2476500" y="4687888"/>
          <p14:tracePt t="49850" x="2476500" y="4710113"/>
          <p14:tracePt t="49860" x="2476500" y="4724400"/>
          <p14:tracePt t="49870" x="2476500" y="4730750"/>
          <p14:tracePt t="49890" x="2476500" y="4737100"/>
          <p14:tracePt t="49900" x="2476500" y="4745038"/>
          <p14:tracePt t="49936" x="2470150" y="4745038"/>
          <p14:tracePt t="49953" x="2462213" y="4737100"/>
          <p14:tracePt t="49977" x="2455863" y="4737100"/>
          <p14:tracePt t="50012" x="2447925" y="4737100"/>
          <p14:tracePt t="50022" x="2441575" y="4737100"/>
          <p14:tracePt t="50026" x="2441575" y="4730750"/>
          <p14:tracePt t="50032" x="2435225" y="4730750"/>
          <p14:tracePt t="50053" x="2427288" y="4730750"/>
          <p14:tracePt t="50061" x="2420938" y="4730750"/>
          <p14:tracePt t="50070" x="2413000" y="4730750"/>
          <p14:tracePt t="50092" x="2406650" y="4730750"/>
          <p14:tracePt t="50098" x="2400300" y="4730750"/>
          <p14:tracePt t="50108" x="2392363" y="4730750"/>
          <p14:tracePt t="50122" x="2386013" y="4730750"/>
          <p14:tracePt t="50132" x="2378075" y="4737100"/>
          <p14:tracePt t="50148" x="2365375" y="4737100"/>
          <p14:tracePt t="50164" x="2357438" y="4745038"/>
          <p14:tracePt t="50174" x="2351088" y="4745038"/>
          <p14:tracePt t="50178" x="2343150" y="4745038"/>
          <p14:tracePt t="50194" x="2336800" y="4745038"/>
          <p14:tracePt t="50214" x="2322513" y="4745038"/>
          <p14:tracePt t="50224" x="2316163" y="4745038"/>
          <p14:tracePt t="50234" x="2301875" y="4745038"/>
          <p14:tracePt t="50244" x="2287588" y="4745038"/>
          <p14:tracePt t="50258" x="2273300" y="4745038"/>
          <p14:tracePt t="50268" x="2259013" y="4745038"/>
          <p14:tracePt t="50284" x="2252663" y="4745038"/>
          <p14:tracePt t="50294" x="2246313" y="4745038"/>
          <p14:tracePt t="50300" x="2238375" y="4745038"/>
          <p14:tracePt t="50310" x="2232025" y="4745038"/>
          <p14:tracePt t="50326" x="2217738" y="4737100"/>
          <p14:tracePt t="50334" x="2203450" y="4730750"/>
          <p14:tracePt t="50350" x="2189163" y="4724400"/>
          <p14:tracePt t="50354" x="2176463" y="4724400"/>
          <p14:tracePt t="50364" x="2162175" y="4724400"/>
          <p14:tracePt t="50376" x="2147888" y="4716463"/>
          <p14:tracePt t="50386" x="2141538" y="4716463"/>
          <p14:tracePt t="50397" x="2133600" y="4716463"/>
          <p14:tracePt t="50406" x="2127250" y="4716463"/>
          <p14:tracePt t="50416" x="2119313" y="4716463"/>
          <p14:tracePt t="50426" x="2112963" y="4716463"/>
          <p14:tracePt t="50436" x="2106613" y="4710113"/>
          <p14:tracePt t="50446" x="2098675" y="4710113"/>
          <p14:tracePt t="50456" x="2078038" y="4702175"/>
          <p14:tracePt t="50471" x="2070100" y="4695825"/>
          <p14:tracePt t="50487" x="2063750" y="4695825"/>
          <p14:tracePt t="50496" x="2057400" y="4695825"/>
          <p14:tracePt t="50500" x="2049463" y="4695825"/>
          <p14:tracePt t="50522" x="2043113" y="4695825"/>
          <p14:tracePt t="50536" x="2035175" y="4695825"/>
          <p14:tracePt t="50552" x="2022475" y="4695825"/>
          <p14:tracePt t="50556" x="2022475" y="4687888"/>
          <p14:tracePt t="50576" x="2014538" y="4687888"/>
          <p14:tracePt t="50613" x="2008188" y="4687888"/>
          <p14:tracePt t="50638" x="2000250" y="4687888"/>
          <p14:tracePt t="50648" x="1993900" y="4687888"/>
          <p14:tracePt t="50658" x="1979613" y="4681538"/>
          <p14:tracePt t="50678" x="1973263" y="4681538"/>
          <p14:tracePt t="50708" x="1965325" y="4681538"/>
          <p14:tracePt t="50729" x="1958975" y="4681538"/>
          <p14:tracePt t="50739" x="1952625" y="4675188"/>
          <p14:tracePt t="50744" x="1944688" y="4675188"/>
          <p14:tracePt t="50758" x="1930400" y="4675188"/>
          <p14:tracePt t="50778" x="1924050" y="4675188"/>
          <p14:tracePt t="50809" x="1917700" y="4675188"/>
          <p14:tracePt t="50825" x="1909763" y="4675188"/>
          <p14:tracePt t="50834" x="1903413" y="4675188"/>
          <p14:tracePt t="50850" x="1895475" y="4675188"/>
          <p14:tracePt t="50880" x="1889125" y="4675188"/>
          <p14:tracePt t="50904" x="1881188" y="4675188"/>
          <p14:tracePt t="50921" x="1874838" y="4675188"/>
          <p14:tracePt t="50941" x="1868488" y="4667250"/>
          <p14:tracePt t="51037" x="1860550" y="4667250"/>
          <p14:tracePt t="51057" x="1860550" y="4660900"/>
          <p14:tracePt t="51061" x="1854200" y="4660900"/>
          <p14:tracePt t="51092" x="1846263" y="4660900"/>
          <p14:tracePt t="51152" x="1839913" y="4660900"/>
          <p14:tracePt t="51186" x="1833563" y="4660900"/>
          <p14:tracePt t="51272" x="1825625" y="4660900"/>
          <p14:tracePt t="51282" x="1819275" y="4660900"/>
          <p14:tracePt t="51302" x="1819275" y="4652963"/>
          <p14:tracePt t="51314" x="1811338" y="4652963"/>
          <p14:tracePt t="51324" x="1804988" y="4652963"/>
          <p14:tracePt t="51334" x="1798638" y="4652963"/>
          <p14:tracePt t="51344" x="1798638" y="4646613"/>
          <p14:tracePt t="51348" x="1790700" y="4646613"/>
          <p14:tracePt t="51364" x="1784350" y="4640263"/>
          <p14:tracePt t="51384" x="1776413" y="4640263"/>
          <p14:tracePt t="51404" x="1770063" y="4640263"/>
          <p14:tracePt t="51424" x="1763713" y="4640263"/>
          <p14:tracePt t="51440" x="1763713" y="4632325"/>
          <p14:tracePt t="51444" x="1755775" y="4632325"/>
          <p14:tracePt t="51470" x="1749425" y="4632325"/>
          <p14:tracePt t="51504" x="1741488" y="4632325"/>
          <p14:tracePt t="51525" x="1735138" y="4625975"/>
          <p14:tracePt t="51535" x="1728788" y="4625975"/>
          <p14:tracePt t="51548" x="1720850" y="4625975"/>
          <p14:tracePt t="51557" x="1714500" y="4625975"/>
          <p14:tracePt t="51566" x="1714500" y="4618038"/>
          <p14:tracePt t="51580" x="1706563" y="4618038"/>
          <p14:tracePt t="51600" x="1700213" y="4618038"/>
          <p14:tracePt t="51616" x="1693863" y="4625975"/>
          <p14:tracePt t="51626" x="1685925" y="4625975"/>
          <p14:tracePt t="51640" x="1679575" y="4625975"/>
          <p14:tracePt t="51646" x="1671638" y="4625975"/>
          <p14:tracePt t="51687" x="1665288" y="4625975"/>
          <p14:tracePt t="51727" x="1657350" y="4625975"/>
          <p14:tracePt t="51753" x="1651000" y="4625975"/>
          <p14:tracePt t="51869" x="1657350" y="4625975"/>
          <p14:tracePt t="51873" x="1665288" y="4625975"/>
          <p14:tracePt t="51885" x="1671638" y="4618038"/>
          <p14:tracePt t="51888" x="1685925" y="4611688"/>
          <p14:tracePt t="51898" x="1685925" y="4605338"/>
          <p14:tracePt t="51908" x="1700213" y="4591050"/>
          <p14:tracePt t="51914" x="1706563" y="4576763"/>
          <p14:tracePt t="51924" x="1706563" y="4570413"/>
          <p14:tracePt t="51928" x="1714500" y="4556125"/>
          <p14:tracePt t="51938" x="1720850" y="4533900"/>
          <p14:tracePt t="51948" x="1735138" y="4506913"/>
          <p14:tracePt t="51964" x="1741488" y="4492625"/>
          <p14:tracePt t="51968" x="1755775" y="4471988"/>
          <p14:tracePt t="51978" x="1763713" y="4457700"/>
          <p14:tracePt t="51988" x="1770063" y="4437063"/>
          <p14:tracePt t="51994" x="1776413" y="4429125"/>
          <p14:tracePt t="52004" x="1784350" y="4408488"/>
          <p14:tracePt t="52010" x="1784350" y="4387850"/>
          <p14:tracePt t="52020" x="1784350" y="4367213"/>
          <p14:tracePt t="52030" x="1784350" y="4324350"/>
          <p14:tracePt t="52034" x="1784350" y="4310063"/>
          <p14:tracePt t="52044" x="1784350" y="4283075"/>
          <p14:tracePt t="52050" x="1784350" y="4262438"/>
          <p14:tracePt t="52061" x="1784350" y="4240213"/>
          <p14:tracePt t="52070" x="1784350" y="4219575"/>
          <p14:tracePt t="52074" x="1784350" y="4213225"/>
          <p14:tracePt t="52084" x="1784350" y="4205288"/>
          <p14:tracePt t="52090" x="1784350" y="4191000"/>
          <p14:tracePt t="52101" x="1784350" y="4184650"/>
          <p14:tracePt t="52112" x="1784350" y="4170363"/>
          <p14:tracePt t="52115" x="1776413" y="4164013"/>
          <p14:tracePt t="52128" x="1776413" y="4156075"/>
          <p14:tracePt t="52130" x="1770063" y="4149725"/>
          <p14:tracePt t="52141" x="1763713" y="4135438"/>
          <p14:tracePt t="52150" x="1755775" y="4108450"/>
          <p14:tracePt t="52166" x="1749425" y="4100513"/>
          <p14:tracePt t="52170" x="1741488" y="4079875"/>
          <p14:tracePt t="52180" x="1741488" y="4073525"/>
          <p14:tracePt t="52190" x="1735138" y="4059238"/>
          <p14:tracePt t="52196" x="1728788" y="4051300"/>
          <p14:tracePt t="52207" x="1728788" y="4044950"/>
          <p14:tracePt t="52212" x="1720850" y="4030663"/>
          <p14:tracePt t="52220" x="1714500" y="4016375"/>
          <p14:tracePt t="52232" x="1685925" y="3981450"/>
          <p14:tracePt t="52236" x="1679575" y="3975100"/>
          <p14:tracePt t="52246" x="1665288" y="3960813"/>
          <p14:tracePt t="52272" x="1651000" y="3954463"/>
          <p14:tracePt t="52287" x="1644650" y="3946525"/>
          <p14:tracePt t="52293" x="1630363" y="3940175"/>
          <p14:tracePt t="52302" x="1616075" y="3925888"/>
          <p14:tracePt t="52312" x="1581150" y="3905250"/>
          <p14:tracePt t="52316" x="1566863" y="3905250"/>
          <p14:tracePt t="52326" x="1531938" y="3884613"/>
          <p14:tracePt t="52333" x="1490663" y="3870325"/>
          <p14:tracePt t="52343" x="1462088" y="3856038"/>
          <p14:tracePt t="52352" x="1420813" y="3848100"/>
          <p14:tracePt t="52358" x="1412875" y="3848100"/>
          <p14:tracePt t="52368" x="1398588" y="3848100"/>
          <p14:tracePt t="52372" x="1392238" y="3848100"/>
          <p14:tracePt t="52382" x="1377950" y="3848100"/>
          <p14:tracePt t="52394" x="1363663" y="3848100"/>
          <p14:tracePt t="52399" x="1357313" y="3848100"/>
          <p14:tracePt t="52409" x="1343025" y="3848100"/>
          <p14:tracePt t="52414" x="1336675" y="3848100"/>
          <p14:tracePt t="52423" x="1322388" y="3848100"/>
          <p14:tracePt t="52432" x="1293813" y="3848100"/>
          <p14:tracePt t="52438" x="1287463" y="3848100"/>
          <p14:tracePt t="52448" x="1273175" y="3848100"/>
          <p14:tracePt t="52452" x="1266825" y="3848100"/>
          <p14:tracePt t="52464" x="1258888" y="3856038"/>
          <p14:tracePt t="52474" x="1244600" y="3876675"/>
          <p14:tracePt t="52488" x="1231900" y="3884613"/>
          <p14:tracePt t="52494" x="1223963" y="3890963"/>
          <p14:tracePt t="52504" x="1217613" y="3897313"/>
          <p14:tracePt t="52514" x="1196975" y="3911600"/>
          <p14:tracePt t="52518" x="1182688" y="3911600"/>
          <p14:tracePt t="52528" x="1174750" y="3925888"/>
          <p14:tracePt t="52534" x="1174750" y="3932238"/>
          <p14:tracePt t="52544" x="1168400" y="3940175"/>
          <p14:tracePt t="52554" x="1162050" y="3954463"/>
          <p14:tracePt t="52558" x="1154113" y="3954463"/>
          <p14:tracePt t="52568" x="1154113" y="3960813"/>
          <p14:tracePt t="52574" x="1147763" y="3975100"/>
          <p14:tracePt t="52584" x="1139825" y="3975100"/>
          <p14:tracePt t="52594" x="1133475" y="3989388"/>
          <p14:tracePt t="52610" x="1127125" y="3995738"/>
          <p14:tracePt t="52614" x="1119188" y="4002088"/>
          <p14:tracePt t="52625" x="1112838" y="4010025"/>
          <p14:tracePt t="52635" x="1112838" y="4030663"/>
          <p14:tracePt t="52651" x="1104900" y="4044950"/>
          <p14:tracePt t="52655" x="1104900" y="4051300"/>
          <p14:tracePt t="52665" x="1098550" y="4073525"/>
          <p14:tracePt t="52675" x="1098550" y="4086225"/>
          <p14:tracePt t="52690" x="1090613" y="4100513"/>
          <p14:tracePt t="52696" x="1084263" y="4108450"/>
          <p14:tracePt t="52706" x="1084263" y="4114800"/>
          <p14:tracePt t="52717" x="1084263" y="4135438"/>
          <p14:tracePt t="52731" x="1084263" y="4143375"/>
          <p14:tracePt t="52737" x="1084263" y="4156075"/>
          <p14:tracePt t="52747" x="1084263" y="4170363"/>
          <p14:tracePt t="52757" x="1084263" y="4184650"/>
          <p14:tracePt t="52771" x="1084263" y="4198938"/>
          <p14:tracePt t="52779" x="1084263" y="4213225"/>
          <p14:tracePt t="52787" x="1077913" y="4219575"/>
          <p14:tracePt t="52798" x="1077913" y="4240213"/>
          <p14:tracePt t="52799" x="1077913" y="4248150"/>
          <p14:tracePt t="52812" x="1069975" y="4248150"/>
          <p14:tracePt t="52816" x="1069975" y="4254500"/>
          <p14:tracePt t="52827" x="1069975" y="4268788"/>
          <p14:tracePt t="52836" x="1069975" y="4275138"/>
          <p14:tracePt t="52842" x="1069975" y="4283075"/>
          <p14:tracePt t="52852" x="1069975" y="4289425"/>
          <p14:tracePt t="52856" x="1069975" y="4297363"/>
          <p14:tracePt t="52867" x="1069975" y="4310063"/>
          <p14:tracePt t="52879" x="1069975" y="4324350"/>
          <p14:tracePt t="52887" x="1069975" y="4332288"/>
          <p14:tracePt t="52897" x="1069975" y="4344988"/>
          <p14:tracePt t="52907" x="1069975" y="4352925"/>
          <p14:tracePt t="52917" x="1069975" y="4359275"/>
          <p14:tracePt t="52924" x="1069975" y="4367213"/>
          <p14:tracePt t="52934" x="1069975" y="4373563"/>
          <p14:tracePt t="52940" x="1077913" y="4381500"/>
          <p14:tracePt t="52949" x="1077913" y="4394200"/>
          <p14:tracePt t="52965" x="1084263" y="4408488"/>
          <p14:tracePt t="52979" x="1084263" y="4416425"/>
          <p14:tracePt t="52988" x="1090613" y="4422775"/>
          <p14:tracePt t="52998" x="1098550" y="4437063"/>
          <p14:tracePt t="53002" x="1104900" y="4443413"/>
          <p14:tracePt t="53012" x="1112838" y="4451350"/>
          <p14:tracePt t="53018" x="1119188" y="4457700"/>
          <p14:tracePt t="53028" x="1127125" y="4471988"/>
          <p14:tracePt t="53038" x="1147763" y="4492625"/>
          <p14:tracePt t="53048" x="1147763" y="4498975"/>
          <p14:tracePt t="53054" x="1154113" y="4498975"/>
          <p14:tracePt t="53058" x="1162050" y="4506913"/>
          <p14:tracePt t="53068" x="1168400" y="4513263"/>
          <p14:tracePt t="53080" x="1174750" y="4521200"/>
          <p14:tracePt t="53085" x="1182688" y="4527550"/>
          <p14:tracePt t="53094" x="1189038" y="4533900"/>
          <p14:tracePt t="53098" x="1203325" y="4541838"/>
          <p14:tracePt t="53108" x="1209675" y="4548188"/>
          <p14:tracePt t="53118" x="1223963" y="4570413"/>
          <p14:tracePt t="53124" x="1238250" y="4570413"/>
          <p14:tracePt t="53134" x="1244600" y="4583113"/>
          <p14:tracePt t="53138" x="1266825" y="4597400"/>
          <p14:tracePt t="53148" x="1279525" y="4611688"/>
          <p14:tracePt t="53161" x="1308100" y="4632325"/>
          <p14:tracePt t="53164" x="1316038" y="4640263"/>
          <p14:tracePt t="53174" x="1336675" y="4652963"/>
          <p14:tracePt t="53180" x="1350963" y="4660900"/>
          <p14:tracePt t="53190" x="1363663" y="4660900"/>
          <p14:tracePt t="53201" x="1406525" y="4681538"/>
          <p14:tracePt t="53205" x="1412875" y="4681538"/>
          <p14:tracePt t="53214" x="1441450" y="4695825"/>
          <p14:tracePt t="53220" x="1462088" y="4702175"/>
          <p14:tracePt t="53230" x="1490663" y="4702175"/>
          <p14:tracePt t="53240" x="1539875" y="4710113"/>
          <p14:tracePt t="53244" x="1552575" y="4710113"/>
          <p14:tracePt t="53254" x="1574800" y="4710113"/>
          <p14:tracePt t="53260" x="1595438" y="4710113"/>
          <p14:tracePt t="53270" x="1616075" y="4710113"/>
          <p14:tracePt t="53281" x="1636713" y="4710113"/>
          <p14:tracePt t="53287" x="1644650" y="4710113"/>
          <p14:tracePt t="53297" x="1651000" y="4702175"/>
          <p14:tracePt t="53302" x="1665288" y="4695825"/>
          <p14:tracePt t="53312" x="1671638" y="4687888"/>
          <p14:tracePt t="53321" x="1685925" y="4681538"/>
          <p14:tracePt t="53328" x="1700213" y="4667250"/>
          <p14:tracePt t="53337" x="1706563" y="4652963"/>
          <p14:tracePt t="53341" x="1706563" y="4640263"/>
          <p14:tracePt t="53351" x="1714500" y="4625975"/>
          <p14:tracePt t="53363" x="1714500" y="4576763"/>
          <p14:tracePt t="53366" x="1714500" y="4556125"/>
          <p14:tracePt t="53377" x="1714500" y="4527550"/>
          <p14:tracePt t="53382" x="1706563" y="4498975"/>
          <p14:tracePt t="53392" x="1693863" y="4457700"/>
          <p14:tracePt t="53402" x="1657350" y="4373563"/>
          <p14:tracePt t="53406" x="1644650" y="4352925"/>
          <p14:tracePt t="53416" x="1609725" y="4303713"/>
          <p14:tracePt t="53422" x="1587500" y="4283075"/>
          <p14:tracePt t="53432" x="1581150" y="4268788"/>
          <p14:tracePt t="53442" x="1566863" y="4262438"/>
          <p14:tracePt t="53462" x="1566863" y="4254500"/>
          <p14:tracePt t="53472" x="1560513" y="4254500"/>
          <p14:tracePt t="53502" x="1552575" y="4254500"/>
          <p14:tracePt t="53634" x="1552575" y="4248150"/>
          <p14:tracePt t="53638" x="1552575" y="4233863"/>
          <p14:tracePt t="53648" x="1560513" y="4213225"/>
          <p14:tracePt t="53658" x="1574800" y="4191000"/>
          <p14:tracePt t="53664" x="1581150" y="4178300"/>
          <p14:tracePt t="53674" x="1587500" y="4164013"/>
          <p14:tracePt t="53678" x="1609725" y="4135438"/>
          <p14:tracePt t="53688" x="1622425" y="4114800"/>
          <p14:tracePt t="53698" x="1657350" y="4073525"/>
          <p14:tracePt t="53704" x="1665288" y="4059238"/>
          <p14:tracePt t="53714" x="1685925" y="4030663"/>
          <p14:tracePt t="53718" x="1700213" y="4010025"/>
          <p14:tracePt t="53728" x="1714500" y="3989388"/>
          <p14:tracePt t="53740" x="1741488" y="3932238"/>
          <p14:tracePt t="53744" x="1749425" y="3925888"/>
          <p14:tracePt t="53754" x="1755775" y="3905250"/>
          <p14:tracePt t="53760" x="1776413" y="3876675"/>
          <p14:tracePt t="53770" x="1798638" y="3862388"/>
          <p14:tracePt t="53780" x="1846263" y="3827463"/>
          <p14:tracePt t="53784" x="1854200" y="3821113"/>
          <p14:tracePt t="53794" x="1881188" y="3806825"/>
          <p14:tracePt t="53800" x="1917700" y="3792538"/>
          <p14:tracePt t="53810" x="1938338" y="3786188"/>
          <p14:tracePt t="53820" x="1973263" y="3771900"/>
          <p14:tracePt t="53824" x="1979613" y="3765550"/>
          <p14:tracePt t="53834" x="1993900" y="3757613"/>
          <p14:tracePt t="53840" x="2014538" y="3757613"/>
          <p14:tracePt t="53850" x="2043113" y="3757613"/>
          <p14:tracePt t="53861" x="2092325" y="3757613"/>
          <p14:tracePt t="53866" x="2106613" y="3757613"/>
          <p14:tracePt t="53877" x="2141538" y="3757613"/>
          <p14:tracePt t="53881" x="2168525" y="3765550"/>
          <p14:tracePt t="53890" x="2217738" y="3778250"/>
          <p14:tracePt t="53901" x="2266950" y="3786188"/>
          <p14:tracePt t="53907" x="2281238" y="3792538"/>
          <p14:tracePt t="53917" x="2301875" y="3792538"/>
          <p14:tracePt t="53921" x="2316163" y="3792538"/>
          <p14:tracePt t="53942" x="2322513" y="3792538"/>
          <p14:tracePt t="54159" x="2330450" y="3792538"/>
          <p14:tracePt t="56160" x="2322513" y="3792538"/>
          <p14:tracePt t="56170" x="2273300" y="3778250"/>
          <p14:tracePt t="56180" x="2141538" y="3702050"/>
          <p14:tracePt t="56186" x="2119313" y="3687763"/>
          <p14:tracePt t="56197" x="2070100" y="3646488"/>
          <p14:tracePt t="56200" x="2070100" y="3638550"/>
          <p14:tracePt t="57234" x="2070100" y="3632200"/>
          <p14:tracePt t="57244" x="2078038" y="3632200"/>
          <p14:tracePt t="57254" x="2078038" y="3624263"/>
          <p14:tracePt t="57456" x="2084388" y="3624263"/>
          <p14:tracePt t="57462" x="2084388" y="3617913"/>
          <p14:tracePt t="57466" x="2098675" y="3597275"/>
          <p14:tracePt t="57476" x="2119313" y="3548063"/>
          <p14:tracePt t="57486" x="2203450" y="3414713"/>
          <p14:tracePt t="57492" x="2266950" y="3289300"/>
          <p14:tracePt t="57503" x="2351088" y="3141663"/>
          <p14:tracePt t="57507" x="2420938" y="2973388"/>
          <p14:tracePt t="57518" x="2490788" y="2819400"/>
          <p14:tracePt t="57526" x="2574925" y="2547938"/>
          <p14:tracePt t="57532" x="2581275" y="2505075"/>
          <p14:tracePt t="57542" x="2616200" y="2379663"/>
          <p14:tracePt t="57549" x="2651125" y="2260600"/>
          <p14:tracePt t="57558" x="2693988" y="2112963"/>
          <p14:tracePt t="57569" x="2813050" y="1839913"/>
          <p14:tracePt t="57572" x="2833688" y="1784350"/>
          <p14:tracePt t="57582" x="2909888" y="1658938"/>
          <p14:tracePt t="57588" x="2979738" y="1525588"/>
          <p14:tracePt t="57599" x="3057525" y="1400175"/>
          <p14:tracePt t="57609" x="3176588" y="1104900"/>
          <p14:tracePt t="57612" x="3190875" y="1057275"/>
          <p14:tracePt t="57622" x="3225800" y="944563"/>
          <p14:tracePt t="57628" x="3267075" y="839788"/>
          <p14:tracePt t="57638" x="3295650" y="776288"/>
          <p14:tracePt t="57648" x="3357563" y="685800"/>
          <p14:tracePt t="57654" x="3371850" y="657225"/>
          <p14:tracePt t="57664" x="3406775" y="615950"/>
          <p14:tracePt t="57668" x="3435350" y="587375"/>
          <p14:tracePt t="57678" x="3449638" y="573088"/>
          <p14:tracePt t="57688" x="3476625" y="552450"/>
          <p14:tracePt t="57699" x="3484563" y="546100"/>
          <p14:tracePt t="57728" x="3484563" y="538163"/>
          <p14:tracePt t="57734" x="3490913" y="538163"/>
          <p14:tracePt t="57744" x="3505200" y="531813"/>
          <p14:tracePt t="57749" x="3533775" y="517525"/>
          <p14:tracePt t="57759" x="3554413" y="503238"/>
          <p14:tracePt t="57771" x="3609975" y="455613"/>
          <p14:tracePt t="57784" x="3624263" y="447675"/>
          <p14:tracePt t="57790" x="3638550" y="433388"/>
          <p14:tracePt t="57820" x="3644900" y="433388"/>
          <p14:tracePt t="57870" x="3644900" y="427038"/>
          <p14:tracePt t="57890" x="3644900" y="406400"/>
          <p14:tracePt t="57896" x="3644900" y="398463"/>
          <p14:tracePt t="57906" x="3651250" y="377825"/>
          <p14:tracePt t="57910" x="3651250" y="349250"/>
          <p14:tracePt t="57920" x="3651250" y="328613"/>
          <p14:tracePt t="58500" x="3994150" y="314325"/>
          <p14:tracePt t="58510" x="4016375" y="328613"/>
          <p14:tracePt t="58526" x="4029075" y="342900"/>
          <p14:tracePt t="58530" x="4043363" y="342900"/>
          <p14:tracePt t="58540" x="4051300" y="357188"/>
          <p14:tracePt t="58550" x="4071938" y="371475"/>
          <p14:tracePt t="58556" x="4078288" y="377825"/>
          <p14:tracePt t="58569" x="4086225" y="384175"/>
          <p14:tracePt t="58572" x="4092575" y="384175"/>
          <p14:tracePt t="59298" x="4092575" y="392113"/>
          <p14:tracePt t="59308" x="4092575" y="406400"/>
          <p14:tracePt t="59312" x="4100513" y="441325"/>
          <p14:tracePt t="59323" x="4106863" y="496888"/>
          <p14:tracePt t="59334" x="4135438" y="601663"/>
          <p14:tracePt t="59339" x="4135438" y="622300"/>
          <p14:tracePt t="59348" x="4141788" y="685800"/>
          <p14:tracePt t="59352" x="4141788" y="749300"/>
          <p14:tracePt t="59362" x="4148138" y="804863"/>
          <p14:tracePt t="59374" x="4156075" y="909638"/>
          <p14:tracePt t="59378" x="4156075" y="930275"/>
          <p14:tracePt t="59388" x="4162425" y="993775"/>
          <p14:tracePt t="59394" x="4170363" y="1063625"/>
          <p14:tracePt t="59404" x="4183063" y="1147763"/>
          <p14:tracePt t="59414" x="4217988" y="1392238"/>
          <p14:tracePt t="59418" x="4225925" y="1427163"/>
          <p14:tracePt t="59428" x="4232275" y="1525588"/>
          <p14:tracePt t="59434" x="4240213" y="1609725"/>
          <p14:tracePt t="59444" x="4246563" y="1673225"/>
          <p14:tracePt t="59454" x="4246563" y="1763713"/>
          <p14:tracePt t="59458" x="4246563" y="1778000"/>
          <p14:tracePt t="59468" x="4246563" y="1827213"/>
          <p14:tracePt t="59474" x="4246563" y="1854200"/>
          <p14:tracePt t="59484" x="4246563" y="1882775"/>
          <p14:tracePt t="59494" x="4246563" y="1909763"/>
          <p14:tracePt t="59500" x="4246563" y="1917700"/>
          <p14:tracePt t="59510" x="4246563" y="1924050"/>
          <p14:tracePt t="59514" x="4246563" y="1931988"/>
          <p14:tracePt t="59524" x="4246563" y="1938338"/>
          <p14:tracePt t="63631" x="4246563" y="1924050"/>
          <p14:tracePt t="63636" x="4240213" y="1862138"/>
          <p14:tracePt t="63647" x="4232275" y="1798638"/>
          <p14:tracePt t="63652" x="4225925" y="1728788"/>
          <p14:tracePt t="63660" x="4217988" y="1665288"/>
          <p14:tracePt t="63670" x="4217988" y="1574800"/>
          <p14:tracePt t="63677" x="4217988" y="1554163"/>
          <p14:tracePt t="63690" x="4211638" y="1511300"/>
          <p14:tracePt t="63692" x="4211638" y="1470025"/>
          <p14:tracePt t="63701" x="4211638" y="1435100"/>
          <p14:tracePt t="63710" x="4211638" y="1377950"/>
          <p14:tracePt t="63716" x="4211638" y="1365250"/>
          <p14:tracePt t="63726" x="4211638" y="1343025"/>
          <p14:tracePt t="63730" x="4211638" y="1330325"/>
          <p14:tracePt t="63740" x="4211638" y="1308100"/>
          <p14:tracePt t="63750" x="4211638" y="1295400"/>
          <p14:tracePt t="63756" x="4211638" y="1287463"/>
          <p14:tracePt t="63766" x="4211638" y="1281113"/>
          <p14:tracePt t="63772" x="4211638" y="1266825"/>
          <p14:tracePt t="63782" x="4211638" y="1252538"/>
          <p14:tracePt t="63792" x="4211638" y="1238250"/>
          <p14:tracePt t="63796" x="4217988" y="1231900"/>
          <p14:tracePt t="63806" x="4217988" y="1217613"/>
          <p14:tracePt t="63813" x="4217988" y="1203325"/>
          <p14:tracePt t="63822" x="4225925" y="1196975"/>
          <p14:tracePt t="63832" x="4246563" y="1168400"/>
          <p14:tracePt t="63836" x="4246563" y="1154113"/>
          <p14:tracePt t="63846" x="4267200" y="1147763"/>
          <p14:tracePt t="63852" x="4275138" y="1133475"/>
          <p14:tracePt t="63862" x="4281488" y="1133475"/>
          <p14:tracePt t="63872" x="4302125" y="1119188"/>
          <p14:tracePt t="63888" x="4316413" y="1112838"/>
          <p14:tracePt t="63892" x="4330700" y="1112838"/>
          <p14:tracePt t="63913" x="4344988" y="1092200"/>
          <p14:tracePt t="63929" x="4351338" y="1077913"/>
          <p14:tracePt t="63933" x="4365625" y="1069975"/>
          <p14:tracePt t="63943" x="4371975" y="1057275"/>
          <p14:tracePt t="63954" x="4400550" y="1035050"/>
          <p14:tracePt t="63959" x="4406900" y="1028700"/>
          <p14:tracePt t="63969" x="4429125" y="1022350"/>
          <p14:tracePt t="63975" x="4449763" y="1014413"/>
          <p14:tracePt t="63982" x="4498975" y="1000125"/>
          <p14:tracePt t="63994" x="4540250" y="987425"/>
          <p14:tracePt t="63998" x="4548188" y="987425"/>
          <p14:tracePt t="64008" x="4554538" y="987425"/>
          <p14:tracePt t="64018" x="4560888" y="979488"/>
          <p14:tracePt t="64034" x="4575175" y="958850"/>
          <p14:tracePt t="64038" x="4589463" y="952500"/>
          <p14:tracePt t="64048" x="4603750" y="930275"/>
          <p14:tracePt t="64054" x="4630738" y="909638"/>
          <p14:tracePt t="64064" x="4652963" y="881063"/>
          <p14:tracePt t="64074" x="4687888" y="846138"/>
          <p14:tracePt t="64078" x="4694238" y="839788"/>
          <p14:tracePt t="64088" x="4708525" y="825500"/>
          <p14:tracePt t="64094" x="4743450" y="790575"/>
          <p14:tracePt t="64104" x="4778375" y="755650"/>
          <p14:tracePt t="64114" x="4841875" y="692150"/>
          <p14:tracePt t="64120" x="4862513" y="671513"/>
          <p14:tracePt t="64130" x="4897438" y="636588"/>
          <p14:tracePt t="64134" x="4932363" y="595313"/>
          <p14:tracePt t="64144" x="4967288" y="560388"/>
          <p14:tracePt t="64154" x="5002213" y="517525"/>
          <p14:tracePt t="64160" x="5008563" y="511175"/>
          <p14:tracePt t="64170" x="5022850" y="490538"/>
          <p14:tracePt t="64174" x="5022850" y="468313"/>
          <p14:tracePt t="64184" x="5022850" y="447675"/>
          <p14:tracePt t="64194" x="5022850" y="433388"/>
          <p14:tracePt t="64200" x="5022850" y="427038"/>
          <p14:tracePt t="64270" x="5016500" y="427038"/>
          <p14:tracePt t="64276" x="5016500" y="419100"/>
          <p14:tracePt t="64280" x="5008563" y="419100"/>
          <p14:tracePt t="64290" x="5002213" y="406400"/>
          <p14:tracePt t="64296" x="4987925" y="406400"/>
          <p14:tracePt t="64306" x="4981575" y="398463"/>
          <p14:tracePt t="64377" x="4973638" y="398463"/>
          <p14:tracePt t="64388" x="4967288" y="392113"/>
          <p14:tracePt t="64398" x="4953000" y="377825"/>
          <p14:tracePt t="64403" x="4953000" y="371475"/>
          <p14:tracePt t="64413" x="4938713" y="363538"/>
          <p14:tracePt t="64417" x="4926013" y="349250"/>
          <p14:tracePt t="64427" x="4911725" y="342900"/>
          <p14:tracePt t="64438" x="4903788" y="336550"/>
          <p14:tracePt t="64442" x="4897438" y="336550"/>
          <p14:tracePt t="64453" x="4897438" y="328613"/>
          <p14:tracePt t="64458" x="4883150" y="322263"/>
          <p14:tracePt t="64468" x="4883150" y="314325"/>
          <p14:tracePt t="77576" x="6057900" y="349250"/>
          <p14:tracePt t="77580" x="6057900" y="384175"/>
          <p14:tracePt t="77592" x="6057900" y="482600"/>
          <p14:tracePt t="77596" x="6065838" y="573088"/>
          <p14:tracePt t="77606" x="6072188" y="679450"/>
          <p14:tracePt t="77616" x="6094413" y="874713"/>
          <p14:tracePt t="77622" x="6094413" y="923925"/>
          <p14:tracePt t="77633" x="6094413" y="1035050"/>
          <p14:tracePt t="77637" x="6094413" y="1154113"/>
          <p14:tracePt t="77647" x="6094413" y="1295400"/>
          <p14:tracePt t="77657" x="6080125" y="1539875"/>
          <p14:tracePt t="77663" x="6080125" y="1581150"/>
          <p14:tracePt t="77673" x="6072188" y="1673225"/>
          <p14:tracePt t="77678" x="6072188" y="1763713"/>
          <p14:tracePt t="77687" x="6065838" y="1839913"/>
          <p14:tracePt t="77696" x="6065838" y="1966913"/>
          <p14:tracePt t="77702" x="6057900" y="1987550"/>
          <p14:tracePt t="77712" x="6057900" y="2057400"/>
          <p14:tracePt t="77718" x="6051550" y="2120900"/>
          <p14:tracePt t="77728" x="6045200" y="2176463"/>
          <p14:tracePt t="77738" x="6037263" y="2274888"/>
          <p14:tracePt t="77742" x="6030913" y="2281238"/>
          <p14:tracePt t="77752" x="6030913" y="2301875"/>
          <p14:tracePt t="77758" x="6030913" y="2316163"/>
          <p14:tracePt t="77768" x="6030913" y="2324100"/>
          <p14:tracePt t="77779" x="6022975" y="2336800"/>
          <p14:tracePt t="77799" x="6022975" y="2344738"/>
          <p14:tracePt t="77981" x="6022975" y="2336800"/>
          <p14:tracePt t="78641" x="6016625" y="2324100"/>
          <p14:tracePt t="78651" x="6010275" y="2309813"/>
          <p14:tracePt t="78657" x="6002338" y="2295525"/>
          <p14:tracePt t="78661" x="5981700" y="2252663"/>
          <p14:tracePt t="78671" x="5953125" y="2211388"/>
          <p14:tracePt t="78681" x="5870575" y="2106613"/>
          <p14:tracePt t="78686" x="5848350" y="2085975"/>
          <p14:tracePt t="78697" x="5799138" y="2028825"/>
          <p14:tracePt t="78701" x="5743575" y="1966913"/>
          <p14:tracePt t="78711" x="5694363" y="1897063"/>
          <p14:tracePt t="78721" x="5597525" y="1763713"/>
          <p14:tracePt t="78727" x="5575300" y="1720850"/>
          <p14:tracePt t="78737" x="5527675" y="1624013"/>
          <p14:tracePt t="78741" x="5478463" y="1519238"/>
          <p14:tracePt t="78752" x="5449888" y="1420813"/>
          <p14:tracePt t="78762" x="5400675" y="1231900"/>
          <p14:tracePt t="78766" x="5394325" y="1189038"/>
          <p14:tracePt t="78776" x="5386388" y="1092200"/>
          <p14:tracePt t="78783" x="5386388" y="993775"/>
          <p14:tracePt t="78792" x="5386388" y="930275"/>
          <p14:tracePt t="78802" x="5386388" y="895350"/>
          <p14:tracePt t="78806" x="5386388" y="889000"/>
          <p14:tracePt t="78816" x="5386388" y="881063"/>
          <p14:tracePt t="78822" x="5386388" y="874713"/>
          <p14:tracePt t="78922" x="5386388" y="868363"/>
          <p14:tracePt t="78938" x="5386388" y="854075"/>
          <p14:tracePt t="78942" x="5394325" y="833438"/>
          <p14:tracePt t="78953" x="5400675" y="798513"/>
          <p14:tracePt t="78962" x="5414963" y="735013"/>
          <p14:tracePt t="78968" x="5414963" y="714375"/>
          <p14:tracePt t="78978" x="5421313" y="665163"/>
          <p14:tracePt t="78984" x="5429250" y="601663"/>
          <p14:tracePt t="78994" x="5429250" y="546100"/>
          <p14:tracePt t="79005" x="5429250" y="476250"/>
          <p14:tracePt t="79008" x="5429250" y="461963"/>
          <p14:tracePt t="79018" x="5429250" y="441325"/>
          <p14:tracePt t="79024" x="5421313" y="427038"/>
          <p14:tracePt t="79034" x="5414963" y="412750"/>
          <p14:tracePt t="79044" x="5408613" y="384175"/>
          <p14:tracePt t="79059" x="5408613" y="377825"/>
          <p14:tracePt t="79065" x="5408613" y="371475"/>
          <p14:tracePt t="79075" x="5400675" y="363538"/>
          <p14:tracePt t="79088" x="5400675" y="357188"/>
          <p14:tracePt t="79372" x="5400675" y="349250"/>
          <p14:tracePt t="79382" x="5408613" y="349250"/>
          <p14:tracePt t="79386" x="5414963" y="342900"/>
          <p14:tracePt t="79396" x="5421313" y="336550"/>
          <p14:tracePt t="79402" x="5429250" y="328613"/>
          <p14:tracePt t="79412" x="5435600" y="322263"/>
          <p14:tracePt t="84860" x="5268913" y="322263"/>
          <p14:tracePt t="84870" x="5246688" y="336550"/>
          <p14:tracePt t="84880" x="5205413" y="357188"/>
          <p14:tracePt t="84887" x="5191125" y="363538"/>
          <p14:tracePt t="84896" x="5176838" y="363538"/>
          <p14:tracePt t="84900" x="5156200" y="371475"/>
          <p14:tracePt t="84911" x="5149850" y="371475"/>
          <p14:tracePt t="84923" x="5127625" y="371475"/>
          <p14:tracePt t="84927" x="5121275" y="371475"/>
          <p14:tracePt t="84936" x="5114925" y="371475"/>
          <p14:tracePt t="84950" x="5100638" y="371475"/>
          <p14:tracePt t="85012" x="5092700" y="371475"/>
          <p14:tracePt t="85033" x="5086350" y="363538"/>
          <p14:tracePt t="85043" x="5080000" y="363538"/>
          <p14:tracePt t="85052" x="5080000" y="357188"/>
          <p14:tracePt t="85056" x="5072063" y="357188"/>
          <p14:tracePt t="85082" x="5065713" y="357188"/>
          <p14:tracePt t="85108" x="5057775" y="357188"/>
          <p14:tracePt t="85122" x="5051425" y="357188"/>
          <p14:tracePt t="85138" x="5043488" y="349250"/>
          <p14:tracePt t="85142" x="5022850" y="342900"/>
          <p14:tracePt t="85152" x="5008563" y="342900"/>
          <p14:tracePt t="85162" x="4981575" y="336550"/>
          <p14:tracePt t="85168" x="4973638" y="336550"/>
          <p14:tracePt t="85178" x="4960938" y="336550"/>
          <p14:tracePt t="85184" x="4946650" y="336550"/>
          <p14:tracePt t="85194" x="4938713" y="336550"/>
          <p14:tracePt t="85210" x="4926013" y="336550"/>
          <p14:tracePt t="85221" x="4918075" y="336550"/>
          <p14:tracePt t="85224" x="4911725" y="336550"/>
          <p14:tracePt t="85234" x="4903788" y="328613"/>
          <p14:tracePt t="85240" x="4891088" y="328613"/>
          <p14:tracePt t="85254" x="4868863" y="322263"/>
          <p14:tracePt t="85261" x="4848225" y="322263"/>
          <p14:tracePt t="85275" x="4833938" y="322263"/>
          <p14:tracePt t="85281" x="4819650" y="322263"/>
          <p14:tracePt t="85291" x="4806950" y="322263"/>
          <p14:tracePt t="85297" x="4792663" y="328613"/>
          <p14:tracePt t="85309" x="4784725" y="328613"/>
          <p14:tracePt t="85317" x="4764088" y="336550"/>
          <p14:tracePt t="85325" x="4749800" y="336550"/>
          <p14:tracePt t="85333" x="4737100" y="336550"/>
          <p14:tracePt t="85337" x="4722813" y="336550"/>
          <p14:tracePt t="85346" x="4708525" y="336550"/>
          <p14:tracePt t="85356" x="4673600" y="336550"/>
          <p14:tracePt t="85362" x="4665663" y="336550"/>
          <p14:tracePt t="85373" x="4652963" y="336550"/>
          <p14:tracePt t="85376" x="4645025" y="336550"/>
          <p14:tracePt t="85386" x="4638675" y="336550"/>
          <p14:tracePt t="85433" x="4630738" y="336550"/>
          <p14:tracePt t="85533" x="4630738" y="328613"/>
          <p14:tracePt t="85539" x="4624388" y="328613"/>
          <p14:tracePt t="85549" x="4618038" y="322263"/>
          <p14:tracePt t="85559" x="4603750" y="314325"/>
          <p14:tracePt t="104864" x="5100638" y="336550"/>
          <p14:tracePt t="104869" x="5100638" y="363538"/>
          <p14:tracePt t="104880" x="5100638" y="447675"/>
          <p14:tracePt t="104883" x="5106988" y="531813"/>
          <p14:tracePt t="104894" x="5106988" y="622300"/>
          <p14:tracePt t="104904" x="5106988" y="804863"/>
          <p14:tracePt t="104910" x="5114925" y="846138"/>
          <p14:tracePt t="104920" x="5121275" y="944563"/>
          <p14:tracePt t="104926" x="5127625" y="1042988"/>
          <p14:tracePt t="104936" x="5141913" y="1141413"/>
          <p14:tracePt t="104946" x="5170488" y="1330325"/>
          <p14:tracePt t="104950" x="5176838" y="1371600"/>
          <p14:tracePt t="104960" x="5176838" y="1484313"/>
          <p14:tracePt t="104966" x="5170488" y="1714500"/>
          <p14:tracePt t="104976" x="5170488" y="1833563"/>
          <p14:tracePt t="104986" x="5162550" y="2043113"/>
          <p14:tracePt t="104990" x="5162550" y="2085975"/>
          <p14:tracePt t="105000" x="5162550" y="2170113"/>
          <p14:tracePt t="105005" x="5162550" y="2252663"/>
          <p14:tracePt t="105016" x="5162550" y="2351088"/>
          <p14:tracePt t="105026" x="5162550" y="2525713"/>
          <p14:tracePt t="105032" x="5162550" y="2560638"/>
          <p14:tracePt t="105043" x="5170488" y="2693988"/>
          <p14:tracePt t="105047" x="5170488" y="2806700"/>
          <p14:tracePt t="105058" x="5176838" y="2946400"/>
          <p14:tracePt t="105066" x="5176838" y="3176588"/>
          <p14:tracePt t="105072" x="5176838" y="3219450"/>
          <p14:tracePt t="105082" x="5191125" y="3316288"/>
          <p14:tracePt t="105087" x="5197475" y="3414713"/>
          <p14:tracePt t="105096" x="5211763" y="3498850"/>
          <p14:tracePt t="105106" x="5219700" y="3687763"/>
          <p14:tracePt t="105112" x="5226050" y="3722688"/>
          <p14:tracePt t="105122" x="5232400" y="3827463"/>
          <p14:tracePt t="105126" x="5232400" y="3967163"/>
          <p14:tracePt t="105137" x="5232400" y="4073525"/>
          <p14:tracePt t="105149" x="5232400" y="4324350"/>
          <p14:tracePt t="105152" x="5232400" y="4381500"/>
          <p14:tracePt t="105162" x="5226050" y="4533900"/>
          <p14:tracePt t="105168" x="5226050" y="4687888"/>
          <p14:tracePt t="105178" x="5211763" y="4849813"/>
          <p14:tracePt t="105188" x="5211763" y="5114925"/>
          <p14:tracePt t="105192" x="5205413" y="5164138"/>
          <p14:tracePt t="105203" x="5205413" y="5262563"/>
          <p14:tracePt t="105208" x="5205413" y="5367338"/>
          <p14:tracePt t="105218" x="5211763" y="5457825"/>
          <p14:tracePt t="105228" x="5232400" y="5619750"/>
          <p14:tracePt t="105232" x="5240338" y="5661025"/>
          <p14:tracePt t="105243" x="5254625" y="5730875"/>
          <p14:tracePt t="105256" x="5260975" y="5808663"/>
          <p14:tracePt t="105258" x="5289550" y="5884863"/>
          <p14:tracePt t="105268" x="5330825" y="6053138"/>
          <p14:tracePt t="105274" x="5345113" y="6096000"/>
          <p14:tracePt t="105285" x="5373688" y="6186488"/>
          <p14:tracePt t="105289" x="5408613" y="6270625"/>
          <p14:tracePt t="105298" x="5443538" y="6340475"/>
          <p14:tracePt t="105308" x="5505450" y="6480175"/>
          <p14:tracePt t="105318" x="5534025" y="6529388"/>
          <p14:tracePt t="105324" x="5548313" y="6535738"/>
          <p14:tracePt t="105328" x="5562600" y="6564313"/>
          <p14:tracePt t="105337" x="5589588" y="6599238"/>
          <p14:tracePt t="105348" x="5632450" y="6648450"/>
          <p14:tracePt t="105354" x="5645150" y="6662738"/>
          <p14:tracePt t="105364" x="5673725" y="6689725"/>
          <p14:tracePt t="105370" x="5708650" y="6718300"/>
          <p14:tracePt t="105380" x="5757863" y="6753225"/>
          <p14:tracePt t="105390" x="5827713" y="6794500"/>
          <p14:tracePt t="105394" x="5848350" y="6802438"/>
          <p14:tracePt t="105405" x="5905500" y="6823075"/>
          <p14:tracePt t="105411" x="5940425" y="6837363"/>
          <p14:tracePt t="105423" x="5981700" y="6851650"/>
          <p14:tracePt t="105672" x="6164263" y="6851650"/>
          <p14:tracePt t="105692" x="6170613" y="6843713"/>
          <p14:tracePt t="105702" x="6176963" y="6843713"/>
          <p14:tracePt t="105712" x="6184900" y="6823075"/>
          <p14:tracePt t="105718" x="6184900" y="6816725"/>
          <p14:tracePt t="105728" x="6191250" y="6808788"/>
          <p14:tracePt t="105732" x="6191250" y="6794500"/>
          <p14:tracePt t="105742" x="6191250" y="6781800"/>
          <p14:tracePt t="105752" x="6191250" y="6753225"/>
          <p14:tracePt t="105758" x="6191250" y="6745288"/>
          <p14:tracePt t="105768" x="6191250" y="6732588"/>
          <p14:tracePt t="105773" x="6191250" y="6724650"/>
          <p14:tracePt t="105783" x="6191250" y="6718300"/>
          <p14:tracePt t="105792" x="6184900" y="6704013"/>
          <p14:tracePt t="105798" x="6184900" y="6697663"/>
          <p14:tracePt t="105808" x="6170613" y="6689725"/>
          <p14:tracePt t="105812" x="6164263" y="6675438"/>
          <p14:tracePt t="105822" x="6149975" y="6669088"/>
          <p14:tracePt t="105832" x="6135688" y="6654800"/>
          <p14:tracePt t="105839" x="6129338" y="6654800"/>
          <p14:tracePt t="105848" x="6115050" y="6640513"/>
          <p14:tracePt t="105854" x="6100763" y="6634163"/>
          <p14:tracePt t="105864" x="6094413" y="6634163"/>
          <p14:tracePt t="105874" x="6065838" y="6619875"/>
          <p14:tracePt t="105878" x="6057900" y="6619875"/>
          <p14:tracePt t="105889" x="6045200" y="6619875"/>
          <p14:tracePt t="105894" x="6030913" y="6613525"/>
          <p14:tracePt t="105904" x="6022975" y="6613525"/>
          <p14:tracePt t="105914" x="6002338" y="6613525"/>
          <p14:tracePt t="105918" x="5995988" y="6613525"/>
          <p14:tracePt t="105928" x="5988050" y="6613525"/>
          <p14:tracePt t="105934" x="5981700" y="6613525"/>
          <p14:tracePt t="105944" x="5967413" y="6613525"/>
          <p14:tracePt t="105956" x="5961063" y="6613525"/>
          <p14:tracePt t="105961" x="5953125" y="6613525"/>
          <p14:tracePt t="105975" x="5946775" y="6613525"/>
          <p14:tracePt t="105994" x="5940425" y="6613525"/>
          <p14:tracePt t="106010" x="5932488" y="6613525"/>
          <p14:tracePt t="106024" x="5926138" y="6613525"/>
          <p14:tracePt t="106050" x="5926138" y="6619875"/>
          <p14:tracePt t="106066" x="5926138" y="6627813"/>
          <p14:tracePt t="106076" x="5926138" y="6634163"/>
          <p14:tracePt t="106090" x="5926138" y="6640513"/>
          <p14:tracePt t="106096" x="5926138" y="6648450"/>
          <p14:tracePt t="106106" x="5926138" y="6654800"/>
          <p14:tracePt t="106116" x="5926138" y="6662738"/>
          <p14:tracePt t="106120" x="5926138" y="6669088"/>
          <p14:tracePt t="106130" x="5932488" y="6669088"/>
          <p14:tracePt t="106136" x="5932488" y="6675438"/>
          <p14:tracePt t="106146" x="5940425" y="6683375"/>
          <p14:tracePt t="106156" x="5946775" y="6689725"/>
          <p14:tracePt t="106170" x="5953125" y="6697663"/>
          <p14:tracePt t="106186" x="5961063" y="6704013"/>
          <p14:tracePt t="106196" x="5967413" y="6710363"/>
          <p14:tracePt t="106202" x="5975350" y="6710363"/>
          <p14:tracePt t="106216" x="5988050" y="6710363"/>
          <p14:tracePt t="106226" x="6002338" y="6718300"/>
          <p14:tracePt t="106237" x="6016625" y="6732588"/>
          <p14:tracePt t="106242" x="6022975" y="6732588"/>
          <p14:tracePt t="106256" x="6051550" y="6732588"/>
          <p14:tracePt t="106267" x="6057900" y="6732588"/>
          <p14:tracePt t="106277" x="6065838" y="6732588"/>
          <p14:tracePt t="106286" x="6072188" y="6732588"/>
          <p14:tracePt t="106298" x="6080125" y="6732588"/>
          <p14:tracePt t="106308" x="6080125" y="6724650"/>
          <p14:tracePt t="106318" x="6094413" y="6718300"/>
          <p14:tracePt t="106333" x="6094413" y="6710363"/>
          <p14:tracePt t="106341" x="6094413" y="6704013"/>
          <p14:tracePt t="106359" x="6094413" y="6689725"/>
          <p14:tracePt t="106369" x="6094413" y="6683375"/>
          <p14:tracePt t="106379" x="6094413" y="6675438"/>
          <p14:tracePt t="106391" x="6086475" y="6662738"/>
          <p14:tracePt t="106399" x="6080125" y="6640513"/>
          <p14:tracePt t="106402" x="6072188" y="6634163"/>
          <p14:tracePt t="106415" x="6065838" y="6619875"/>
          <p14:tracePt t="106419" x="6057900" y="6613525"/>
          <p14:tracePt t="106428" x="6051550" y="6605588"/>
          <p14:tracePt t="106439" x="6030913" y="6584950"/>
          <p14:tracePt t="106454" x="6016625" y="6570663"/>
          <p14:tracePt t="106458" x="6010275" y="6564313"/>
          <p14:tracePt t="106468" x="5995988" y="6550025"/>
          <p14:tracePt t="106478" x="5981700" y="6535738"/>
          <p14:tracePt t="106484" x="5975350" y="6535738"/>
          <p14:tracePt t="106494" x="5967413" y="6535738"/>
          <p14:tracePt t="106509" x="5961063" y="6529388"/>
          <p14:tracePt t="106540" x="5953125" y="6529388"/>
          <p14:tracePt t="106560" x="5946775" y="6529388"/>
          <p14:tracePt t="106564" x="5940425" y="6529388"/>
          <p14:tracePt t="106574" x="5932488" y="6529388"/>
          <p14:tracePt t="106590" x="5918200" y="6529388"/>
          <p14:tracePt t="106600" x="5918200" y="6543675"/>
          <p14:tracePt t="106604" x="5911850" y="6543675"/>
          <p14:tracePt t="106614" x="5905500" y="6556375"/>
          <p14:tracePt t="106630" x="5905500" y="6564313"/>
          <p14:tracePt t="106640" x="5905500" y="6578600"/>
          <p14:tracePt t="106656" x="5905500" y="6584950"/>
          <p14:tracePt t="106660" x="5905500" y="6599238"/>
          <p14:tracePt t="106670" x="5905500" y="6605588"/>
          <p14:tracePt t="106680" x="5905500" y="6619875"/>
          <p14:tracePt t="106686" x="5911850" y="6619875"/>
          <p14:tracePt t="106696" x="5918200" y="6627813"/>
          <p14:tracePt t="106700" x="5918200" y="6634163"/>
          <p14:tracePt t="106710" x="5926138" y="6640513"/>
          <p14:tracePt t="106721" x="5932488" y="6640513"/>
          <p14:tracePt t="106726" x="5940425" y="6648450"/>
          <p14:tracePt t="106740" x="5946775" y="6648450"/>
          <p14:tracePt t="106752" x="5967413" y="6654800"/>
          <p14:tracePt t="106762" x="5981700" y="6654800"/>
          <p14:tracePt t="106776" x="5995988" y="6654800"/>
          <p14:tracePt t="106782" x="6002338" y="6654800"/>
          <p14:tracePt t="106792" x="6016625" y="6654800"/>
          <p14:tracePt t="106802" x="6030913" y="6654800"/>
          <p14:tracePt t="106806" x="6037263" y="6654800"/>
          <p14:tracePt t="106816" x="6045200" y="6654800"/>
          <p14:tracePt t="106842" x="6051550" y="6654800"/>
          <p14:tracePt t="106862" x="6051550" y="6648450"/>
          <p14:tracePt t="107336" x="6057900" y="6648450"/>
          <p14:tracePt t="107366" x="6065838" y="6648450"/>
          <p14:tracePt t="107432" x="6065838" y="6640513"/>
          <p14:tracePt t="107463" x="6065838" y="6634163"/>
          <p14:tracePt t="107502" x="6065838" y="6627813"/>
          <p14:tracePt t="107518" x="6065838" y="6619875"/>
          <p14:tracePt t="107543" x="6065838" y="6613525"/>
          <p14:tracePt t="107625" x="6065838" y="6605588"/>
          <p14:tracePt t="107644" x="6057900" y="6599238"/>
          <p14:tracePt t="107654" x="6051550" y="6584950"/>
          <p14:tracePt t="107664" x="6037263" y="6570663"/>
          <p14:tracePt t="107668" x="6037263" y="6564313"/>
          <p14:tracePt t="107680" x="6030913" y="6556375"/>
          <p14:tracePt t="107684" x="6022975" y="6543675"/>
          <p14:tracePt t="107694" x="6010275" y="6529388"/>
          <p14:tracePt t="107704" x="5995988" y="6508750"/>
          <p14:tracePt t="107710" x="5988050" y="6500813"/>
          <p14:tracePt t="107721" x="5975350" y="6473825"/>
          <p14:tracePt t="107725" x="5946775" y="6451600"/>
          <p14:tracePt t="107734" x="5918200" y="6424613"/>
          <p14:tracePt t="107744" x="5883275" y="6389688"/>
          <p14:tracePt t="107750" x="5883275" y="6381750"/>
          <p14:tracePt t="107760" x="5870575" y="6367463"/>
          <p14:tracePt t="107764" x="5856288" y="6361113"/>
          <p14:tracePt t="107774" x="5848350" y="6346825"/>
          <p14:tracePt t="107784" x="5834063" y="6332538"/>
          <p14:tracePt t="107800" x="5821363" y="6319838"/>
          <p14:tracePt t="107806" x="5807075" y="6297613"/>
          <p14:tracePt t="107816" x="5786438" y="6276975"/>
          <p14:tracePt t="107826" x="5751513" y="6235700"/>
          <p14:tracePt t="107831" x="5751513" y="6227763"/>
          <p14:tracePt t="107842" x="5737225" y="6213475"/>
          <p14:tracePt t="107847" x="5729288" y="6207125"/>
          <p14:tracePt t="107859" x="5722938" y="6200775"/>
          <p14:tracePt t="107868" x="5716588" y="6186488"/>
          <p14:tracePt t="107871" x="5716588" y="6178550"/>
          <p14:tracePt t="107880" x="5702300" y="6165850"/>
          <p14:tracePt t="107886" x="5702300" y="6157913"/>
          <p14:tracePt t="107896" x="5688013" y="6137275"/>
          <p14:tracePt t="107906" x="5659438" y="6102350"/>
          <p14:tracePt t="107922" x="5653088" y="6088063"/>
          <p14:tracePt t="107926" x="5645150" y="6067425"/>
          <p14:tracePt t="107947" x="5638800" y="6059488"/>
          <p14:tracePt t="107972" x="5638800" y="6053138"/>
          <p14:tracePt t="108006" x="5638800" y="6046788"/>
          <p14:tracePt t="108016" x="5638800" y="6038850"/>
          <p14:tracePt t="108032" x="5638800" y="6032500"/>
          <p14:tracePt t="108049" x="5638800" y="6024563"/>
          <p14:tracePt t="108059" x="5638800" y="6018213"/>
          <p14:tracePt t="108069" x="5638800" y="5997575"/>
          <p14:tracePt t="108073" x="5638800" y="5989638"/>
          <p14:tracePt t="108083" x="5638800" y="5969000"/>
          <p14:tracePt t="108088" x="5638800" y="5942013"/>
          <p14:tracePt t="108098" x="5638800" y="5913438"/>
          <p14:tracePt t="108108" x="5618163" y="5835650"/>
          <p14:tracePt t="108112" x="5597525" y="5815013"/>
          <p14:tracePt t="108122" x="5562600" y="5745163"/>
          <p14:tracePt t="108128" x="5505450" y="5675313"/>
          <p14:tracePt t="108138" x="5470525" y="5605463"/>
          <p14:tracePt t="108148" x="5330825" y="5430838"/>
          <p14:tracePt t="108154" x="5289550" y="5381625"/>
          <p14:tracePt t="108164" x="5162550" y="5283200"/>
          <p14:tracePt t="108168" x="4953000" y="5129213"/>
          <p14:tracePt t="108178" x="4673600" y="4968875"/>
          <p14:tracePt t="108188" x="4121150" y="4737100"/>
          <p14:tracePt t="108194" x="4016375" y="4695825"/>
          <p14:tracePt t="108204" x="3673475" y="4556125"/>
          <p14:tracePt t="108208" x="3336925" y="4408488"/>
          <p14:tracePt t="108218" x="3014663" y="4297363"/>
          <p14:tracePt t="108228" x="2386013" y="4030663"/>
          <p14:tracePt t="108235" x="2308225" y="4002088"/>
          <p14:tracePt t="108244" x="2133600" y="3919538"/>
          <p14:tracePt t="108257" x="1952625" y="3827463"/>
          <p14:tracePt t="108261" x="1903413" y="3800475"/>
          <p14:tracePt t="108271" x="1644650" y="3646488"/>
          <p14:tracePt t="108276" x="1616075" y="3624263"/>
          <p14:tracePt t="108286" x="1552575" y="3568700"/>
          <p14:tracePt t="108292" x="1504950" y="3519488"/>
          <p14:tracePt t="108300" x="1447800" y="3414713"/>
          <p14:tracePt t="108310" x="1328738" y="2925763"/>
          <p14:tracePt t="108314" x="1301750" y="2778125"/>
          <p14:tracePt t="108324" x="1209675" y="2309813"/>
          <p14:tracePt t="108330" x="1154113" y="1827213"/>
          <p14:tracePt t="108340" x="1084263" y="1385888"/>
          <p14:tracePt t="108350" x="993775" y="804863"/>
          <p14:tracePt t="108354" x="979488" y="727075"/>
          <p14:tracePt t="108364" x="944563" y="566738"/>
          <p14:tracePt t="108370" x="909638" y="433388"/>
          <p14:tracePt t="108380" x="860425" y="314325"/>
          <p14:tracePt t="108390" x="755650" y="63500"/>
          <p14:tracePt t="108396" x="735013" y="635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4A620C-1479-4747-9008-2D8B4FDBE51F}"/>
              </a:ext>
            </a:extLst>
          </p:cNvPr>
          <p:cNvSpPr>
            <a:spLocks noGrp="1"/>
          </p:cNvSpPr>
          <p:nvPr>
            <p:ph type="sldNum" sz="quarter" idx="12"/>
          </p:nvPr>
        </p:nvSpPr>
        <p:spPr/>
        <p:txBody>
          <a:bodyPr/>
          <a:lstStyle/>
          <a:p>
            <a:fld id="{AABFF9DA-2577-3447-9DFE-17137E505E19}" type="slidenum">
              <a:rPr lang="en-US" smtClean="0"/>
              <a:t>2</a:t>
            </a:fld>
            <a:endParaRPr lang="en-US"/>
          </a:p>
        </p:txBody>
      </p:sp>
      <p:sp>
        <p:nvSpPr>
          <p:cNvPr id="10" name="Title 1">
            <a:extLst>
              <a:ext uri="{FF2B5EF4-FFF2-40B4-BE49-F238E27FC236}">
                <a16:creationId xmlns:a16="http://schemas.microsoft.com/office/drawing/2014/main" id="{F0B8BC49-AE01-0848-932C-F04C69BD5739}"/>
              </a:ext>
            </a:extLst>
          </p:cNvPr>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a:solidFill>
                  <a:srgbClr val="800000"/>
                </a:solidFill>
                <a:latin typeface="Constantia"/>
                <a:cs typeface="Constantia"/>
              </a:rPr>
              <a:t>INTRODUCTION</a:t>
            </a:r>
            <a:endParaRPr lang="en-US" sz="2400" b="1">
              <a:solidFill>
                <a:srgbClr val="800000"/>
              </a:solidFill>
              <a:latin typeface="Constantia"/>
              <a:cs typeface="Constantia"/>
            </a:endParaRPr>
          </a:p>
        </p:txBody>
      </p:sp>
      <p:sp>
        <p:nvSpPr>
          <p:cNvPr id="2" name="Rectangle 1">
            <a:extLst>
              <a:ext uri="{FF2B5EF4-FFF2-40B4-BE49-F238E27FC236}">
                <a16:creationId xmlns:a16="http://schemas.microsoft.com/office/drawing/2014/main" id="{6371CA53-A0EA-1D45-8433-2631EFADC13F}"/>
              </a:ext>
            </a:extLst>
          </p:cNvPr>
          <p:cNvSpPr/>
          <p:nvPr/>
        </p:nvSpPr>
        <p:spPr>
          <a:xfrm>
            <a:off x="2196860" y="1990989"/>
            <a:ext cx="7712016" cy="2153731"/>
          </a:xfrm>
          <a:prstGeom prst="rect">
            <a:avLst/>
          </a:prstGeom>
        </p:spPr>
        <p:txBody>
          <a:bodyPr wrap="square" lIns="91440" tIns="45720" rIns="91440" bIns="45720" anchor="t">
            <a:spAutoFit/>
          </a:bodyPr>
          <a:lstStyle/>
          <a:p>
            <a:pPr algn="just">
              <a:lnSpc>
                <a:spcPct val="107000"/>
              </a:lnSpc>
              <a:spcAft>
                <a:spcPts val="800"/>
              </a:spcAft>
            </a:pPr>
            <a:r>
              <a:rPr lang="en-GB" dirty="0">
                <a:latin typeface="Constantia"/>
                <a:ea typeface="Calibri" panose="020F0502020204030204" pitchFamily="34" charset="0"/>
                <a:cs typeface="Times New Roman"/>
              </a:rPr>
              <a:t>“The aim of the work package is the </a:t>
            </a:r>
            <a:r>
              <a:rPr lang="en-GB" b="1" dirty="0">
                <a:latin typeface="Constantia"/>
                <a:ea typeface="Calibri" panose="020F0502020204030204" pitchFamily="34" charset="0"/>
                <a:cs typeface="Times New Roman"/>
              </a:rPr>
              <a:t>development and roll-out of a clinical decision support system</a:t>
            </a:r>
            <a:r>
              <a:rPr lang="en-GB" dirty="0">
                <a:latin typeface="Constantia"/>
                <a:ea typeface="Calibri" panose="020F0502020204030204" pitchFamily="34" charset="0"/>
                <a:cs typeface="Times New Roman"/>
              </a:rPr>
              <a:t> (CDSS) for the </a:t>
            </a:r>
            <a:r>
              <a:rPr lang="en-GB" b="1" dirty="0">
                <a:latin typeface="Constantia"/>
                <a:ea typeface="Calibri" panose="020F0502020204030204" pitchFamily="34" charset="0"/>
                <a:cs typeface="Times New Roman"/>
              </a:rPr>
              <a:t>early identification of severe dengue</a:t>
            </a:r>
            <a:r>
              <a:rPr lang="en-GB" dirty="0">
                <a:latin typeface="Constantia"/>
                <a:ea typeface="Calibri" panose="020F0502020204030204" pitchFamily="34" charset="0"/>
                <a:cs typeface="Times New Roman"/>
              </a:rPr>
              <a:t> in hospital settings, namely dengue shock and other relevant clinical outcomes. </a:t>
            </a:r>
            <a:r>
              <a:rPr lang="en-GB" dirty="0">
                <a:latin typeface="Constantia"/>
              </a:rPr>
              <a:t>The CDSS module will be based on previous work done by the group for supporting antimicrobial prescribing in acute care and will </a:t>
            </a:r>
            <a:r>
              <a:rPr lang="en-GB" b="1" dirty="0">
                <a:latin typeface="Constantia"/>
              </a:rPr>
              <a:t>utilise machine-learning based algorithms </a:t>
            </a:r>
            <a:r>
              <a:rPr lang="en-GB" dirty="0">
                <a:latin typeface="Constantia"/>
              </a:rPr>
              <a:t>in order to support different aspects of decision-making in dengue management.</a:t>
            </a:r>
            <a:r>
              <a:rPr lang="en-GB" dirty="0">
                <a:latin typeface="Constantia"/>
                <a:ea typeface="Calibri" panose="020F0502020204030204" pitchFamily="34" charset="0"/>
                <a:cs typeface="Times New Roman"/>
              </a:rPr>
              <a:t>“</a:t>
            </a:r>
          </a:p>
        </p:txBody>
      </p:sp>
      <p:pic>
        <p:nvPicPr>
          <p:cNvPr id="5" name="Picture 4" descr="Image result for pantelis georgiou">
            <a:extLst>
              <a:ext uri="{FF2B5EF4-FFF2-40B4-BE49-F238E27FC236}">
                <a16:creationId xmlns:a16="http://schemas.microsoft.com/office/drawing/2014/main" id="{500E5E09-48E9-C441-BE6E-CDC3EC057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1685" y="5376548"/>
            <a:ext cx="689821" cy="8434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bernard-photo.png">
            <a:extLst>
              <a:ext uri="{FF2B5EF4-FFF2-40B4-BE49-F238E27FC236}">
                <a16:creationId xmlns:a16="http://schemas.microsoft.com/office/drawing/2014/main" id="{FA06F7EB-6886-B747-B1B5-8897DE11DC58}"/>
              </a:ext>
            </a:extLst>
          </p:cNvPr>
          <p:cNvPicPr>
            <a:picLocks noChangeAspect="1"/>
          </p:cNvPicPr>
          <p:nvPr/>
        </p:nvPicPr>
        <p:blipFill rotWithShape="1">
          <a:blip r:embed="rId4">
            <a:extLst>
              <a:ext uri="{28A0092B-C50C-407E-A947-70E740481C1C}">
                <a14:useLocalDpi xmlns:a14="http://schemas.microsoft.com/office/drawing/2010/main" val="0"/>
              </a:ext>
            </a:extLst>
          </a:blip>
          <a:srcRect t="7340" r="6715" b="8427"/>
          <a:stretch/>
        </p:blipFill>
        <p:spPr>
          <a:xfrm>
            <a:off x="5367948" y="5398710"/>
            <a:ext cx="669635" cy="829563"/>
          </a:xfrm>
          <a:prstGeom prst="rect">
            <a:avLst/>
          </a:prstGeom>
        </p:spPr>
      </p:pic>
      <p:pic>
        <p:nvPicPr>
          <p:cNvPr id="7" name="Picture 2">
            <a:extLst>
              <a:ext uri="{FF2B5EF4-FFF2-40B4-BE49-F238E27FC236}">
                <a16:creationId xmlns:a16="http://schemas.microsoft.com/office/drawing/2014/main" id="{A0DCA721-693E-DF49-8496-89D18AD35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439" y="5381442"/>
            <a:ext cx="685612" cy="8386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a:extLst>
              <a:ext uri="{FF2B5EF4-FFF2-40B4-BE49-F238E27FC236}">
                <a16:creationId xmlns:a16="http://schemas.microsoft.com/office/drawing/2014/main" id="{65AD3990-7DC9-A248-A69A-D9F917CF9F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2759" y="5405378"/>
            <a:ext cx="669635" cy="8228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Sophie Yacoub — Centre for Tropical Medicine and Global Health">
            <a:extLst>
              <a:ext uri="{FF2B5EF4-FFF2-40B4-BE49-F238E27FC236}">
                <a16:creationId xmlns:a16="http://schemas.microsoft.com/office/drawing/2014/main" id="{F1BF4DF8-F05B-594F-A838-E2752DACCA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764" r="13322" b="4907"/>
          <a:stretch/>
        </p:blipFill>
        <p:spPr bwMode="auto">
          <a:xfrm>
            <a:off x="6846810" y="5405379"/>
            <a:ext cx="627954" cy="8145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smiling for the camera&#10;&#10;Description automatically generated with low confidence">
            <a:extLst>
              <a:ext uri="{FF2B5EF4-FFF2-40B4-BE49-F238E27FC236}">
                <a16:creationId xmlns:a16="http://schemas.microsoft.com/office/drawing/2014/main" id="{DEDA4757-ACEB-C44A-A46D-77546C45F170}"/>
              </a:ext>
            </a:extLst>
          </p:cNvPr>
          <p:cNvPicPr>
            <a:picLocks noChangeAspect="1"/>
          </p:cNvPicPr>
          <p:nvPr/>
        </p:nvPicPr>
        <p:blipFill rotWithShape="1">
          <a:blip r:embed="rId8"/>
          <a:srcRect l="11962" r="17396"/>
          <a:stretch/>
        </p:blipFill>
        <p:spPr>
          <a:xfrm>
            <a:off x="7529765" y="5404122"/>
            <a:ext cx="629134" cy="814577"/>
          </a:xfrm>
          <a:prstGeom prst="rect">
            <a:avLst/>
          </a:prstGeom>
        </p:spPr>
      </p:pic>
      <p:sp>
        <p:nvSpPr>
          <p:cNvPr id="14" name="TextBox 13">
            <a:extLst>
              <a:ext uri="{FF2B5EF4-FFF2-40B4-BE49-F238E27FC236}">
                <a16:creationId xmlns:a16="http://schemas.microsoft.com/office/drawing/2014/main" id="{43CF0FAB-BA2D-D240-A58C-71F69E95C7B7}"/>
              </a:ext>
            </a:extLst>
          </p:cNvPr>
          <p:cNvSpPr txBox="1"/>
          <p:nvPr/>
        </p:nvSpPr>
        <p:spPr>
          <a:xfrm>
            <a:off x="8247323" y="5680786"/>
            <a:ext cx="1125522" cy="369332"/>
          </a:xfrm>
          <a:prstGeom prst="rect">
            <a:avLst/>
          </a:prstGeom>
          <a:noFill/>
        </p:spPr>
        <p:txBody>
          <a:bodyPr wrap="square" rtlCol="0">
            <a:spAutoFit/>
          </a:bodyPr>
          <a:lstStyle/>
          <a:p>
            <a:r>
              <a:rPr lang="en-US">
                <a:latin typeface="Constantia" panose="02030602050306030303" pitchFamily="18" charset="0"/>
              </a:rPr>
              <a:t>+ more!</a:t>
            </a:r>
          </a:p>
        </p:txBody>
      </p:sp>
      <p:pic>
        <p:nvPicPr>
          <p:cNvPr id="1026" name="Picture 2" descr="Alison Holmes Elected President of ISID's Executive Committee">
            <a:extLst>
              <a:ext uri="{FF2B5EF4-FFF2-40B4-BE49-F238E27FC236}">
                <a16:creationId xmlns:a16="http://schemas.microsoft.com/office/drawing/2014/main" id="{86A36F50-D5E0-2F42-BB3F-263D6CB1D1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9788" y="5376548"/>
            <a:ext cx="680233"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590413"/>
      </p:ext>
    </p:extLst>
  </p:cSld>
  <p:clrMapOvr>
    <a:masterClrMapping/>
  </p:clrMapOvr>
  <mc:AlternateContent xmlns:mc="http://schemas.openxmlformats.org/markup-compatibility/2006" xmlns:p14="http://schemas.microsoft.com/office/powerpoint/2010/main">
    <mc:Choice Requires="p14">
      <p:transition spd="slow" p14:dur="2000" advTm="50145"/>
    </mc:Choice>
    <mc:Fallback xmlns="">
      <p:transition spd="slow" advTm="50145"/>
    </mc:Fallback>
  </mc:AlternateContent>
  <p:extLst>
    <p:ext uri="{3A86A75C-4F4B-4683-9AE1-C65F6400EC91}">
      <p14:laserTraceLst xmlns:p14="http://schemas.microsoft.com/office/powerpoint/2010/main">
        <p14:tracePtLst>
          <p14:tracePt t="1738" x="2892425" y="6457950"/>
          <p14:tracePt t="2010" x="2497138" y="6697663"/>
          <p14:tracePt t="2020" x="2476500" y="6591300"/>
          <p14:tracePt t="2025" x="2441575" y="6480175"/>
          <p14:tracePt t="2037" x="2406650" y="6375400"/>
          <p14:tracePt t="2046" x="2365375" y="6192838"/>
          <p14:tracePt t="2052" x="2351088" y="6143625"/>
          <p14:tracePt t="2060" x="2322513" y="6046788"/>
          <p14:tracePt t="2065" x="2273300" y="5942013"/>
          <p14:tracePt t="2074" x="2246313" y="5857875"/>
          <p14:tracePt t="2087" x="2189163" y="5724525"/>
          <p14:tracePt t="2094" x="2176463" y="5695950"/>
          <p14:tracePt t="2102" x="2154238" y="5646738"/>
          <p14:tracePt t="2106" x="2133600" y="5605463"/>
          <p14:tracePt t="2116" x="2112963" y="5562600"/>
          <p14:tracePt t="2127" x="2092325" y="5492750"/>
          <p14:tracePt t="2130" x="2078038" y="5472113"/>
          <p14:tracePt t="2140" x="2063750" y="5422900"/>
          <p14:tracePt t="2146" x="2043113" y="5373688"/>
          <p14:tracePt t="2156" x="2028825" y="5318125"/>
          <p14:tracePt t="2167" x="1993900" y="5192713"/>
          <p14:tracePt t="2171" x="1993900" y="5172075"/>
          <p14:tracePt t="2181" x="1965325" y="5108575"/>
          <p14:tracePt t="2187" x="1952625" y="5059363"/>
          <p14:tracePt t="2197" x="1930400" y="4995863"/>
          <p14:tracePt t="2207" x="1917700" y="4948238"/>
          <p14:tracePt t="2211" x="1909763" y="4933950"/>
          <p14:tracePt t="2222" x="1909763" y="4913313"/>
          <p14:tracePt t="2228" x="1895475" y="4891088"/>
          <p14:tracePt t="2237" x="1881188" y="4870450"/>
          <p14:tracePt t="2247" x="1860550" y="4829175"/>
          <p14:tracePt t="2253" x="1860550" y="4814888"/>
          <p14:tracePt t="2263" x="1846263" y="4800600"/>
          <p14:tracePt t="2267" x="1839913" y="4779963"/>
          <p14:tracePt t="2277" x="1833563" y="4772025"/>
          <p14:tracePt t="2287" x="1833563" y="4759325"/>
          <p14:tracePt t="2307" x="1825625" y="4759325"/>
          <p14:tracePt t="2545" x="1825625" y="4751388"/>
          <p14:tracePt t="2549" x="1825625" y="4716463"/>
          <p14:tracePt t="2558" x="1819275" y="4632325"/>
          <p14:tracePt t="2568" x="1819275" y="4443413"/>
          <p14:tracePt t="2574" x="1819275" y="4408488"/>
          <p14:tracePt t="2585" x="1819275" y="4318000"/>
          <p14:tracePt t="2591" x="1819275" y="4233863"/>
          <p14:tracePt t="2601" x="1819275" y="4164013"/>
          <p14:tracePt t="2610" x="1819275" y="4073525"/>
          <p14:tracePt t="2614" x="1819275" y="4051300"/>
          <p14:tracePt t="2624" x="1819275" y="4010025"/>
          <p14:tracePt t="2630" x="1819275" y="3960813"/>
          <p14:tracePt t="2640" x="1819275" y="3932238"/>
          <p14:tracePt t="2650" x="1833563" y="3925888"/>
          <p14:tracePt t="2654" x="1839913" y="3919538"/>
          <p14:tracePt t="2664" x="1860550" y="3911600"/>
          <p14:tracePt t="2670" x="1889125" y="3911600"/>
          <p14:tracePt t="2680" x="1909763" y="3911600"/>
          <p14:tracePt t="2690" x="1944688" y="3911600"/>
          <p14:tracePt t="2695" x="1952625" y="3911600"/>
          <p14:tracePt t="2706" x="1965325" y="3911600"/>
          <p14:tracePt t="2710" x="1979613" y="3911600"/>
          <p14:tracePt t="2720" x="2008188" y="3911600"/>
          <p14:tracePt t="2730" x="2092325" y="3897313"/>
          <p14:tracePt t="2736" x="2119313" y="3897313"/>
          <p14:tracePt t="2746" x="2217738" y="3884613"/>
          <p14:tracePt t="2750" x="2308225" y="3870325"/>
          <p14:tracePt t="2760" x="2427288" y="3856038"/>
          <p14:tracePt t="2771" x="2665413" y="3821113"/>
          <p14:tracePt t="2776" x="2714625" y="3806825"/>
          <p14:tracePt t="2787" x="2798763" y="3765550"/>
          <p14:tracePt t="2790" x="2868613" y="3730625"/>
          <p14:tracePt t="2800" x="2932113" y="3673475"/>
          <p14:tracePt t="2812" x="3008313" y="3576638"/>
          <p14:tracePt t="2816" x="3022600" y="3554413"/>
          <p14:tracePt t="2827" x="3063875" y="3484563"/>
          <p14:tracePt t="2833" x="3113088" y="3408363"/>
          <p14:tracePt t="2843" x="3155950" y="3338513"/>
          <p14:tracePt t="2854" x="3238500" y="3100388"/>
          <p14:tracePt t="2863" x="3252788" y="2973388"/>
          <p14:tracePt t="2867" x="3260725" y="2925763"/>
          <p14:tracePt t="2873" x="3273425" y="2827338"/>
          <p14:tracePt t="2883" x="3281363" y="2722563"/>
          <p14:tracePt t="2893" x="3287713" y="2568575"/>
          <p14:tracePt t="2897" x="3295650" y="2533650"/>
          <p14:tracePt t="2907" x="3316288" y="2470150"/>
          <p14:tracePt t="2912" x="3330575" y="2406650"/>
          <p14:tracePt t="2923" x="3344863" y="2359025"/>
          <p14:tracePt t="2933" x="3365500" y="2281238"/>
          <p14:tracePt t="2940" x="3365500" y="2266950"/>
          <p14:tracePt t="2949" x="3371850" y="2232025"/>
          <p14:tracePt t="2953" x="3371850" y="2205038"/>
          <p14:tracePt t="2963" x="3365500" y="2162175"/>
          <p14:tracePt t="2973" x="3322638" y="2092325"/>
          <p14:tracePt t="2979" x="3309938" y="2078038"/>
          <p14:tracePt t="2989" x="3267075" y="2028825"/>
          <p14:tracePt t="2993" x="3197225" y="1981200"/>
          <p14:tracePt t="3003" x="3141663" y="1924050"/>
          <p14:tracePt t="3013" x="3036888" y="1833563"/>
          <p14:tracePt t="3019" x="3008313" y="1819275"/>
          <p14:tracePt t="3029" x="2944813" y="1763713"/>
          <p14:tracePt t="3032" x="2897188" y="1720850"/>
          <p14:tracePt t="3045" x="2825750" y="1673225"/>
          <p14:tracePt t="3058" x="2708275" y="1589088"/>
          <p14:tracePt t="3058" x="2671763" y="1566863"/>
          <p14:tracePt t="3069" x="2589213" y="1531938"/>
          <p14:tracePt t="3075" x="2497138" y="1490663"/>
          <p14:tracePt t="3085" x="2413000" y="1447800"/>
          <p14:tracePt t="3095" x="2246313" y="1371600"/>
          <p14:tracePt t="3099" x="2211388" y="1357313"/>
          <p14:tracePt t="3109" x="2078038" y="1322388"/>
          <p14:tracePt t="3115" x="1987550" y="1301750"/>
          <p14:tracePt t="3126" x="1917700" y="1281113"/>
          <p14:tracePt t="3135" x="1763713" y="1252538"/>
          <p14:tracePt t="3139" x="1735138" y="1252538"/>
          <p14:tracePt t="3149" x="1671638" y="1238250"/>
          <p14:tracePt t="3155" x="1601788" y="1238250"/>
          <p14:tracePt t="3164" x="1546225" y="1238250"/>
          <p14:tracePt t="3175" x="1462088" y="1258888"/>
          <p14:tracePt t="3181" x="1447800" y="1266825"/>
          <p14:tracePt t="3191" x="1412875" y="1301750"/>
          <p14:tracePt t="3194" x="1385888" y="1343025"/>
          <p14:tracePt t="3205" x="1343025" y="1392238"/>
          <p14:tracePt t="3215" x="1273175" y="1497013"/>
          <p14:tracePt t="3221" x="1252538" y="1531938"/>
          <p14:tracePt t="3231" x="1196975" y="1595438"/>
          <p14:tracePt t="3235" x="1147763" y="1658938"/>
          <p14:tracePt t="3245" x="1084263" y="1728788"/>
          <p14:tracePt t="3256" x="965200" y="1847850"/>
          <p14:tracePt t="3262" x="938213" y="1882775"/>
          <p14:tracePt t="3271" x="874713" y="1981200"/>
          <p14:tracePt t="3276" x="831850" y="2063750"/>
          <p14:tracePt t="3286" x="804863" y="2162175"/>
          <p14:tracePt t="3297" x="784225" y="2344738"/>
          <p14:tracePt t="3300" x="776288" y="2379663"/>
          <p14:tracePt t="3310" x="776288" y="2484438"/>
          <p14:tracePt t="3318" x="776288" y="2568575"/>
          <p14:tracePt t="3328" x="784225" y="2673350"/>
          <p14:tracePt t="3338" x="825500" y="2876550"/>
          <p14:tracePt t="3343" x="839788" y="2903538"/>
          <p14:tracePt t="3351" x="854075" y="2995613"/>
          <p14:tracePt t="3359" x="881063" y="3057525"/>
          <p14:tracePt t="3368" x="909638" y="3155950"/>
          <p14:tracePt t="3377" x="958850" y="3246438"/>
          <p14:tracePt t="3381" x="973138" y="3260725"/>
          <p14:tracePt t="3394" x="1000125" y="3309938"/>
          <p14:tracePt t="3398" x="1049338" y="3359150"/>
          <p14:tracePt t="3407" x="1112838" y="3414713"/>
          <p14:tracePt t="3418" x="1231900" y="3519488"/>
          <p14:tracePt t="3424" x="1258888" y="3533775"/>
          <p14:tracePt t="3433" x="1336675" y="3582988"/>
          <p14:tracePt t="3438" x="1406525" y="3632200"/>
          <p14:tracePt t="3447" x="1476375" y="3667125"/>
          <p14:tracePt t="3458" x="1574800" y="3708400"/>
          <p14:tracePt t="3463" x="1595438" y="3722688"/>
          <p14:tracePt t="3474" x="1665288" y="3751263"/>
          <p14:tracePt t="3476" x="1741488" y="3786188"/>
          <p14:tracePt t="3488" x="1833563" y="3806825"/>
          <p14:tracePt t="3498" x="2057400" y="3856038"/>
          <p14:tracePt t="3502" x="2106613" y="3870325"/>
          <p14:tracePt t="3512" x="2224088" y="3890963"/>
          <p14:tracePt t="3518" x="2343150" y="3897313"/>
          <p14:tracePt t="3528" x="2462213" y="3905250"/>
          <p14:tracePt t="3538" x="2693988" y="3905250"/>
          <p14:tracePt t="3542" x="2743200" y="3905250"/>
          <p14:tracePt t="3552" x="2847975" y="3897313"/>
          <p14:tracePt t="3559" x="2938463" y="3890963"/>
          <p14:tracePt t="3569" x="3022600" y="3876675"/>
          <p14:tracePt t="3578" x="3176588" y="3827463"/>
          <p14:tracePt t="3583" x="3197225" y="3806825"/>
          <p14:tracePt t="3593" x="3260725" y="3778250"/>
          <p14:tracePt t="3598" x="3309938" y="3743325"/>
          <p14:tracePt t="3608" x="3344863" y="3702050"/>
          <p14:tracePt t="3619" x="3392488" y="3611563"/>
          <p14:tracePt t="3625" x="3400425" y="3589338"/>
          <p14:tracePt t="3635" x="3414713" y="3519488"/>
          <p14:tracePt t="3638" x="3414713" y="3457575"/>
          <p14:tracePt t="3649" x="3414713" y="3344863"/>
          <p14:tracePt t="3659" x="3427413" y="3233738"/>
          <p14:tracePt t="3665" x="3427413" y="3211513"/>
          <p14:tracePt t="3675" x="3435350" y="3155950"/>
          <p14:tracePt t="3679" x="3435350" y="3100388"/>
          <p14:tracePt t="3689" x="3435350" y="3044825"/>
          <p14:tracePt t="3699" x="3435350" y="2938463"/>
          <p14:tracePt t="3705" x="3427413" y="2917825"/>
          <p14:tracePt t="3715" x="3406775" y="2862263"/>
          <p14:tracePt t="3718" x="3379788" y="2798763"/>
          <p14:tracePt t="3729" x="3357563" y="2763838"/>
          <p14:tracePt t="3741" x="3322638" y="2714625"/>
          <p14:tracePt t="3745" x="3322638" y="2708275"/>
          <p14:tracePt t="3756" x="3316288" y="2708275"/>
          <p14:tracePt t="3762" x="3316288" y="2701925"/>
          <p14:tracePt t="3777" x="3309938" y="2701925"/>
          <p14:tracePt t="3860" x="3309938" y="2708275"/>
          <p14:tracePt t="3866" x="3309938" y="2722563"/>
          <p14:tracePt t="3876" x="3302000" y="2757488"/>
          <p14:tracePt t="3881" x="3295650" y="2806700"/>
          <p14:tracePt t="3890" x="3273425" y="2868613"/>
          <p14:tracePt t="3900" x="3225800" y="3030538"/>
          <p14:tracePt t="3910" x="3190875" y="3092450"/>
          <p14:tracePt t="3916" x="3182938" y="3114675"/>
          <p14:tracePt t="3920" x="3168650" y="3184525"/>
          <p14:tracePt t="3930" x="3148013" y="3219450"/>
          <p14:tracePt t="3941" x="3133725" y="3268663"/>
          <p14:tracePt t="3946" x="3133725" y="3281363"/>
          <p14:tracePt t="3957" x="3127375" y="3303588"/>
          <p14:tracePt t="3960" x="3127375" y="3309938"/>
          <p14:tracePt t="3972" x="3127375" y="3324225"/>
          <p14:tracePt t="3982" x="3127375" y="3338513"/>
          <p14:tracePt t="3996" x="3127375" y="3344863"/>
          <p14:tracePt t="4002" x="3127375" y="3352800"/>
          <p14:tracePt t="4012" x="3121025" y="3359150"/>
          <p14:tracePt t="4023" x="3121025" y="3365500"/>
          <p14:tracePt t="4026" x="3121025" y="3373438"/>
          <p14:tracePt t="4036" x="3121025" y="3379788"/>
          <p14:tracePt t="4043" x="3121025" y="3387725"/>
          <p14:tracePt t="4058" x="3121025" y="3394075"/>
          <p14:tracePt t="4062" x="3121025" y="3408363"/>
          <p14:tracePt t="4067" x="3121025" y="3414713"/>
          <p14:tracePt t="4083" x="3121025" y="3422650"/>
          <p14:tracePt t="5375" x="3113088" y="3422650"/>
          <p14:tracePt t="5385" x="3098800" y="3422650"/>
          <p14:tracePt t="5400" x="3086100" y="3414713"/>
          <p14:tracePt t="5406" x="3086100" y="3408363"/>
          <p14:tracePt t="5414" x="3078163" y="3408363"/>
          <p14:tracePt t="7060" x="3071813" y="3408363"/>
          <p14:tracePt t="7065" x="3071813" y="3414713"/>
          <p14:tracePt t="7073" x="3063875" y="3429000"/>
          <p14:tracePt t="7085" x="3057525" y="3463925"/>
          <p14:tracePt t="7089" x="3049588" y="3470275"/>
          <p14:tracePt t="7099" x="3049588" y="3484563"/>
          <p14:tracePt t="7105" x="3036888" y="3505200"/>
          <p14:tracePt t="7115" x="3028950" y="3527425"/>
          <p14:tracePt t="7125" x="3001963" y="3589338"/>
          <p14:tracePt t="7129" x="2987675" y="3597275"/>
          <p14:tracePt t="7139" x="2973388" y="3632200"/>
          <p14:tracePt t="7145" x="2944813" y="3659188"/>
          <p14:tracePt t="7155" x="2924175" y="3695700"/>
          <p14:tracePt t="7165" x="2882900" y="3751263"/>
          <p14:tracePt t="7169" x="2847975" y="3786188"/>
          <p14:tracePt t="7179" x="2805113" y="3827463"/>
          <p14:tracePt t="7185" x="2749550" y="3870325"/>
          <p14:tracePt t="7197" x="2700338" y="3897313"/>
          <p14:tracePt t="7204" x="2595563" y="3960813"/>
          <p14:tracePt t="7210" x="2574925" y="3975100"/>
          <p14:tracePt t="7221" x="2511425" y="4002088"/>
          <p14:tracePt t="7224" x="2462213" y="4024313"/>
          <p14:tracePt t="7236" x="2406650" y="4038600"/>
          <p14:tracePt t="7248" x="2322513" y="4065588"/>
          <p14:tracePt t="7252" x="2308225" y="4065588"/>
          <p14:tracePt t="7262" x="2266950" y="4079875"/>
          <p14:tracePt t="7265" x="2232025" y="4086225"/>
          <p14:tracePt t="7275" x="2203450" y="4086225"/>
          <p14:tracePt t="7285" x="2154238" y="4086225"/>
          <p14:tracePt t="7290" x="2147888" y="4086225"/>
          <p14:tracePt t="7300" x="2119313" y="4086225"/>
          <p14:tracePt t="7306" x="2084388" y="4086225"/>
          <p14:tracePt t="7316" x="2063750" y="4086225"/>
          <p14:tracePt t="7326" x="2043113" y="4086225"/>
          <p14:tracePt t="7340" x="2028825" y="4086225"/>
          <p14:tracePt t="7346" x="2014538" y="4079875"/>
          <p14:tracePt t="7356" x="1993900" y="4079875"/>
          <p14:tracePt t="7366" x="1979613" y="4079875"/>
          <p14:tracePt t="7370" x="1973263" y="4079875"/>
          <p14:tracePt t="7381" x="1965325" y="4079875"/>
          <p14:tracePt t="7386" x="1952625" y="4079875"/>
          <p14:tracePt t="7397" x="1938338" y="4079875"/>
          <p14:tracePt t="7406" x="1917700" y="4079875"/>
          <p14:tracePt t="7410" x="1903413" y="4079875"/>
          <p14:tracePt t="7420" x="1889125" y="4079875"/>
          <p14:tracePt t="7427" x="1874838" y="4073525"/>
          <p14:tracePt t="7436" x="1868488" y="4065588"/>
          <p14:tracePt t="7446" x="1833563" y="4065588"/>
          <p14:tracePt t="7462" x="1819275" y="4059238"/>
          <p14:tracePt t="7467" x="1798638" y="4051300"/>
          <p14:tracePt t="7479" x="1776413" y="4044950"/>
          <p14:tracePt t="7487" x="1728788" y="4030663"/>
          <p14:tracePt t="7494" x="1714500" y="4030663"/>
          <p14:tracePt t="7503" x="1679575" y="4024313"/>
          <p14:tracePt t="7507" x="1651000" y="4010025"/>
          <p14:tracePt t="7517" x="1609725" y="3995738"/>
          <p14:tracePt t="7527" x="1539875" y="3981450"/>
          <p14:tracePt t="7533" x="1525588" y="3975100"/>
          <p14:tracePt t="7544" x="1482725" y="3960813"/>
          <p14:tracePt t="7548" x="1433513" y="3940175"/>
          <p14:tracePt t="7559" x="1392238" y="3925888"/>
          <p14:tracePt t="7569" x="1336675" y="3905250"/>
          <p14:tracePt t="7573" x="1322388" y="3905250"/>
          <p14:tracePt t="7583" x="1301750" y="3897313"/>
          <p14:tracePt t="7588" x="1293813" y="3890963"/>
          <p14:tracePt t="7599" x="1279525" y="3890963"/>
          <p14:tracePt t="7613" x="1273175" y="3890963"/>
          <p14:tracePt t="7710" x="1293813" y="3897313"/>
          <p14:tracePt t="7720" x="1316038" y="3911600"/>
          <p14:tracePt t="7729" x="1377950" y="3932238"/>
          <p14:tracePt t="7735" x="1398588" y="3940175"/>
          <p14:tracePt t="7747" x="1447800" y="3940175"/>
          <p14:tracePt t="7750" x="1504950" y="3940175"/>
          <p14:tracePt t="7758" x="1566863" y="3940175"/>
          <p14:tracePt t="7771" x="1679575" y="3940175"/>
          <p14:tracePt t="7775" x="1714500" y="3932238"/>
          <p14:tracePt t="7785" x="1784350" y="3932238"/>
          <p14:tracePt t="7790" x="1860550" y="3925888"/>
          <p14:tracePt t="7800" x="1938338" y="3919538"/>
          <p14:tracePt t="7811" x="2070100" y="3897313"/>
          <p14:tracePt t="7815" x="2098675" y="3890963"/>
          <p14:tracePt t="7825" x="2168525" y="3876675"/>
          <p14:tracePt t="7831" x="2217738" y="3870325"/>
          <p14:tracePt t="7841" x="2273300" y="3862388"/>
          <p14:tracePt t="7850" x="2330450" y="3848100"/>
          <p14:tracePt t="7855" x="2336800" y="3848100"/>
          <p14:tracePt t="7865" x="2357438" y="3841750"/>
          <p14:tracePt t="7871" x="2365375" y="3841750"/>
          <p14:tracePt t="7881" x="2371725" y="3841750"/>
          <p14:tracePt t="7891" x="2378075" y="3841750"/>
          <p14:tracePt t="7897" x="2386013" y="3841750"/>
          <p14:tracePt t="7907" x="2392363" y="3841750"/>
          <p14:tracePt t="7911" x="2406650" y="3841750"/>
          <p14:tracePt t="7921" x="2427288" y="3841750"/>
          <p14:tracePt t="7931" x="2482850" y="3841750"/>
          <p14:tracePt t="7937" x="2497138" y="3841750"/>
          <p14:tracePt t="7947" x="2525713" y="3848100"/>
          <p14:tracePt t="7951" x="2560638" y="3848100"/>
          <p14:tracePt t="7962" x="2630488" y="3856038"/>
          <p14:tracePt t="7972" x="2693988" y="3870325"/>
          <p14:tracePt t="7978" x="2714625" y="3870325"/>
          <p14:tracePt t="7987" x="2749550" y="3870325"/>
          <p14:tracePt t="7991" x="2778125" y="3876675"/>
          <p14:tracePt t="8003" x="2790825" y="3876675"/>
          <p14:tracePt t="8013" x="2813050" y="3876675"/>
          <p14:tracePt t="8017" x="2819400" y="3876675"/>
          <p14:tracePt t="8063" x="2825750" y="3876675"/>
          <p14:tracePt t="8097" x="2833688" y="3876675"/>
          <p14:tracePt t="8107" x="2840038" y="3876675"/>
          <p14:tracePt t="8113" x="2854325" y="3876675"/>
          <p14:tracePt t="8123" x="2860675" y="3876675"/>
          <p14:tracePt t="8133" x="2882900" y="3876675"/>
          <p14:tracePt t="8139" x="2889250" y="3876675"/>
          <p14:tracePt t="8150" x="2903538" y="3884613"/>
          <p14:tracePt t="8153" x="2917825" y="3884613"/>
          <p14:tracePt t="8165" x="2938463" y="3884613"/>
          <p14:tracePt t="8172" x="2979738" y="3890963"/>
          <p14:tracePt t="8178" x="2987675" y="3890963"/>
          <p14:tracePt t="8189" x="3001963" y="3897313"/>
          <p14:tracePt t="8193" x="3008313" y="3897313"/>
          <p14:tracePt t="8245" x="3001963" y="3897313"/>
          <p14:tracePt t="8255" x="2952750" y="3884613"/>
          <p14:tracePt t="8259" x="2944813" y="3884613"/>
          <p14:tracePt t="8270" x="2903538" y="3884613"/>
          <p14:tracePt t="8277" x="2854325" y="3884613"/>
          <p14:tracePt t="8285" x="2790825" y="3884613"/>
          <p14:tracePt t="8294" x="2665413" y="3884613"/>
          <p14:tracePt t="8299" x="2630488" y="3884613"/>
          <p14:tracePt t="8309" x="2546350" y="3884613"/>
          <p14:tracePt t="8315" x="2455863" y="3897313"/>
          <p14:tracePt t="8325" x="2351088" y="3905250"/>
          <p14:tracePt t="8334" x="2203450" y="3919538"/>
          <p14:tracePt t="8339" x="2168525" y="3925888"/>
          <p14:tracePt t="8351" x="2098675" y="3932238"/>
          <p14:tracePt t="8355" x="2035175" y="3940175"/>
          <p14:tracePt t="8365" x="1987550" y="3946525"/>
          <p14:tracePt t="8375" x="1909763" y="3946525"/>
          <p14:tracePt t="8381" x="1903413" y="3946525"/>
          <p14:tracePt t="8391" x="1874838" y="3946525"/>
          <p14:tracePt t="8396" x="1854200" y="3946525"/>
          <p14:tracePt t="8405" x="1839913" y="3946525"/>
          <p14:tracePt t="8415" x="1819275" y="3946525"/>
          <p14:tracePt t="8431" x="1811338" y="3946525"/>
          <p14:tracePt t="8441" x="1804988" y="3946525"/>
          <p14:tracePt t="8461" x="1798638" y="3946525"/>
          <p14:tracePt t="8476" x="1784350" y="3946525"/>
          <p14:tracePt t="8486" x="1763713" y="3946525"/>
          <p14:tracePt t="8496" x="1728788" y="3946525"/>
          <p14:tracePt t="8500" x="1720850" y="3946525"/>
          <p14:tracePt t="8511" x="1700213" y="3946525"/>
          <p14:tracePt t="8516" x="1671638" y="3946525"/>
          <p14:tracePt t="8527" x="1651000" y="3954463"/>
          <p14:tracePt t="8536" x="1609725" y="3960813"/>
          <p14:tracePt t="8540" x="1609725" y="3967163"/>
          <p14:tracePt t="8550" x="1601788" y="3967163"/>
          <p14:tracePt t="8763" x="1601788" y="3975100"/>
          <p14:tracePt t="8779" x="1609725" y="3975100"/>
          <p14:tracePt t="8782" x="1609725" y="3981450"/>
          <p14:tracePt t="8793" x="1616075" y="3981450"/>
          <p14:tracePt t="8799" x="1622425" y="3989388"/>
          <p14:tracePt t="8809" x="1630363" y="3989388"/>
          <p14:tracePt t="8818" x="1657350" y="3989388"/>
          <p14:tracePt t="8825" x="1671638" y="3989388"/>
          <p14:tracePt t="8834" x="1693863" y="3995738"/>
          <p14:tracePt t="8838" x="1720850" y="3995738"/>
          <p14:tracePt t="8848" x="1749425" y="4002088"/>
          <p14:tracePt t="8859" x="1819275" y="4010025"/>
          <p14:tracePt t="8865" x="1833563" y="4010025"/>
          <p14:tracePt t="8875" x="1868488" y="4010025"/>
          <p14:tracePt t="8879" x="1889125" y="4010025"/>
          <p14:tracePt t="8889" x="1917700" y="4010025"/>
          <p14:tracePt t="8899" x="1952625" y="4010025"/>
          <p14:tracePt t="8909" x="1958975" y="4010025"/>
          <p14:tracePt t="8915" x="1965325" y="4010025"/>
          <p14:tracePt t="8921" x="1973263" y="4010025"/>
          <p14:tracePt t="8960" x="1979613" y="4010025"/>
          <p14:tracePt t="9001" x="1987550" y="4010025"/>
          <p14:tracePt t="9021" x="1993900" y="4010025"/>
          <p14:tracePt t="9031" x="1993900" y="4002088"/>
          <p14:tracePt t="9041" x="2000250" y="4002088"/>
          <p14:tracePt t="9072" x="2008188" y="4002088"/>
          <p14:tracePt t="9093" x="2014538" y="4002088"/>
          <p14:tracePt t="9101" x="2022475" y="4002088"/>
          <p14:tracePt t="9107" x="2028825" y="4002088"/>
          <p14:tracePt t="9117" x="2035175" y="4002088"/>
          <p14:tracePt t="9130" x="2049463" y="4002088"/>
          <p14:tracePt t="9141" x="2057400" y="4002088"/>
          <p14:tracePt t="9157" x="2070100" y="4002088"/>
          <p14:tracePt t="9163" x="2092325" y="4002088"/>
          <p14:tracePt t="9173" x="2098675" y="4002088"/>
          <p14:tracePt t="9183" x="2127250" y="4002088"/>
          <p14:tracePt t="9187" x="2133600" y="3995738"/>
          <p14:tracePt t="9198" x="2147888" y="3995738"/>
          <p14:tracePt t="9205" x="2168525" y="3995738"/>
          <p14:tracePt t="9214" x="2189163" y="3989388"/>
          <p14:tracePt t="9223" x="2224088" y="3981450"/>
          <p14:tracePt t="9237" x="2238375" y="3981450"/>
          <p14:tracePt t="9243" x="2259013" y="3975100"/>
          <p14:tracePt t="9253" x="2266950" y="3967163"/>
          <p14:tracePt t="9259" x="2273300" y="3967163"/>
          <p14:tracePt t="9269" x="2281238" y="3967163"/>
          <p14:tracePt t="9279" x="2301875" y="3967163"/>
          <p14:tracePt t="9298" x="2308225" y="3967163"/>
          <p14:tracePt t="9339" x="2308225" y="3960813"/>
          <p14:tracePt t="9358" x="2316163" y="3960813"/>
          <p14:tracePt t="9475" x="2322513" y="3960813"/>
          <p14:tracePt t="9485" x="2336800" y="3960813"/>
          <p14:tracePt t="9498" x="2392363" y="3960813"/>
          <p14:tracePt t="9501" x="2413000" y="3960813"/>
          <p14:tracePt t="9512" x="2447925" y="3960813"/>
          <p14:tracePt t="9517" x="2476500" y="3960813"/>
          <p14:tracePt t="9526" x="2497138" y="3960813"/>
          <p14:tracePt t="9537" x="2525713" y="3960813"/>
          <p14:tracePt t="9550" x="2540000" y="3960813"/>
          <p14:tracePt t="9557" x="2546350" y="3954463"/>
          <p14:tracePt t="9577" x="2560638" y="3954463"/>
          <p14:tracePt t="9597" x="2566988" y="3954463"/>
          <p14:tracePt t="9616" x="2574925" y="3954463"/>
          <p14:tracePt t="9623" x="2581275" y="3954463"/>
          <p14:tracePt t="9632" x="2589213" y="3954463"/>
          <p14:tracePt t="9636" x="2595563" y="3954463"/>
          <p14:tracePt t="9646" x="2601913" y="3954463"/>
          <p14:tracePt t="9656" x="2624138" y="3954463"/>
          <p14:tracePt t="9662" x="2630488" y="3954463"/>
          <p14:tracePt t="9672" x="2636838" y="3954463"/>
          <p14:tracePt t="9676" x="2644775" y="3954463"/>
          <p14:tracePt t="9686" x="2659063" y="3954463"/>
          <p14:tracePt t="9696" x="2665413" y="3954463"/>
          <p14:tracePt t="9712" x="2671763" y="3954463"/>
          <p14:tracePt t="9716" x="2679700" y="3954463"/>
          <p14:tracePt t="9728" x="2686050" y="3954463"/>
          <p14:tracePt t="9738" x="2700338" y="3954463"/>
          <p14:tracePt t="9742" x="2708275" y="3954463"/>
          <p14:tracePt t="9752" x="2720975" y="3954463"/>
          <p14:tracePt t="9758" x="2728913" y="3954463"/>
          <p14:tracePt t="9768" x="2743200" y="3954463"/>
          <p14:tracePt t="9779" x="2755900" y="3954463"/>
          <p14:tracePt t="9783" x="2763838" y="3954463"/>
          <p14:tracePt t="9793" x="2778125" y="3954463"/>
          <p14:tracePt t="9798" x="2790825" y="3954463"/>
          <p14:tracePt t="9809" x="2805113" y="3954463"/>
          <p14:tracePt t="9818" x="2833688" y="3954463"/>
          <p14:tracePt t="9823" x="2840038" y="3954463"/>
          <p14:tracePt t="9833" x="2847975" y="3954463"/>
          <p14:tracePt t="9838" x="2860675" y="3954463"/>
          <p14:tracePt t="9849" x="2868613" y="3954463"/>
          <p14:tracePt t="9859" x="2874963" y="3954463"/>
          <p14:tracePt t="9865" x="2882900" y="3954463"/>
          <p14:tracePt t="9879" x="2889250" y="3954463"/>
          <p14:tracePt t="9888" x="2897188" y="3954463"/>
          <p14:tracePt t="9899" x="2903538" y="3954463"/>
          <p14:tracePt t="9914" x="2909888" y="3954463"/>
          <p14:tracePt t="9919" x="2917825" y="3954463"/>
          <p14:tracePt t="9939" x="2924175" y="3954463"/>
          <p14:tracePt t="9975" x="2932113" y="3954463"/>
          <p14:tracePt t="10001" x="2938463" y="3954463"/>
          <p14:tracePt t="10015" x="2944813" y="3954463"/>
          <p14:tracePt t="10046" x="2952750" y="3954463"/>
          <p14:tracePt t="10158" x="2932113" y="3940175"/>
          <p14:tracePt t="10163" x="2924175" y="3932238"/>
          <p14:tracePt t="10170" x="2860675" y="3911600"/>
          <p14:tracePt t="10181" x="2790825" y="3905250"/>
          <p14:tracePt t="10186" x="2770188" y="3897313"/>
          <p14:tracePt t="10197" x="2720975" y="3897313"/>
          <p14:tracePt t="10202" x="2671763" y="3897313"/>
          <p14:tracePt t="10213" x="2616200" y="3897313"/>
          <p14:tracePt t="10223" x="2519363" y="3897313"/>
          <p14:tracePt t="10227" x="2482850" y="3897313"/>
          <p14:tracePt t="10237" x="2400300" y="3897313"/>
          <p14:tracePt t="10243" x="2316163" y="3884613"/>
          <p14:tracePt t="10253" x="2246313" y="3876675"/>
          <p14:tracePt t="10263" x="2112963" y="3870325"/>
          <p14:tracePt t="10267" x="2092325" y="3862388"/>
          <p14:tracePt t="10277" x="2035175" y="3862388"/>
          <p14:tracePt t="10283" x="1987550" y="3856038"/>
          <p14:tracePt t="10293" x="1952625" y="3856038"/>
          <p14:tracePt t="10302" x="1903413" y="3856038"/>
          <p14:tracePt t="10309" x="1895475" y="3856038"/>
          <p14:tracePt t="10319" x="1874838" y="3856038"/>
          <p14:tracePt t="10323" x="1860550" y="3856038"/>
          <p14:tracePt t="10333" x="1854200" y="3862388"/>
          <p14:tracePt t="10343" x="1839913" y="3870325"/>
          <p14:tracePt t="10348" x="1833563" y="3876675"/>
          <p14:tracePt t="10363" x="1825625" y="3884613"/>
          <p14:tracePt t="10373" x="1825625" y="3890963"/>
          <p14:tracePt t="10383" x="1825625" y="3905250"/>
          <p14:tracePt t="10389" x="1825625" y="3911600"/>
          <p14:tracePt t="10399" x="1825625" y="3919538"/>
          <p14:tracePt t="10403" x="1825625" y="3925888"/>
          <p14:tracePt t="10413" x="1825625" y="3932238"/>
          <p14:tracePt t="10426" x="1825625" y="3954463"/>
          <p14:tracePt t="10431" x="1825625" y="3960813"/>
          <p14:tracePt t="10440" x="1833563" y="3967163"/>
          <p14:tracePt t="10446" x="1839913" y="3981450"/>
          <p14:tracePt t="10456" x="1854200" y="3989388"/>
          <p14:tracePt t="10464" x="1874838" y="4002088"/>
          <p14:tracePt t="10480" x="1895475" y="4010025"/>
          <p14:tracePt t="10484" x="1909763" y="4016375"/>
          <p14:tracePt t="10495" x="1938338" y="4016375"/>
          <p14:tracePt t="10505" x="2008188" y="4024313"/>
          <p14:tracePt t="10509" x="2022475" y="4024313"/>
          <p14:tracePt t="10519" x="2063750" y="4024313"/>
          <p14:tracePt t="10525" x="2119313" y="4024313"/>
          <p14:tracePt t="10535" x="2162175" y="4024313"/>
          <p14:tracePt t="10546" x="2246313" y="4024313"/>
          <p14:tracePt t="10551" x="2259013" y="4024313"/>
          <p14:tracePt t="10561" x="2301875" y="4024313"/>
          <p14:tracePt t="10566" x="2357438" y="4024313"/>
          <p14:tracePt t="10575" x="2392363" y="4024313"/>
          <p14:tracePt t="10585" x="2470150" y="4024313"/>
          <p14:tracePt t="10590" x="2476500" y="4024313"/>
          <p14:tracePt t="10600" x="2505075" y="4024313"/>
          <p14:tracePt t="10605" x="2525713" y="4024313"/>
          <p14:tracePt t="10614" x="2546350" y="4024313"/>
          <p14:tracePt t="10625" x="2560638" y="4024313"/>
          <p14:tracePt t="10641" x="2574925" y="4024313"/>
          <p14:tracePt t="10647" x="2589213" y="4024313"/>
          <p14:tracePt t="10657" x="2601913" y="4024313"/>
          <p14:tracePt t="10667" x="2630488" y="4024313"/>
          <p14:tracePt t="10671" x="2644775" y="4024313"/>
          <p14:tracePt t="10681" x="2665413" y="4024313"/>
          <p14:tracePt t="10687" x="2686050" y="4024313"/>
          <p14:tracePt t="10698" x="2714625" y="4030663"/>
          <p14:tracePt t="10706" x="2743200" y="4038600"/>
          <p14:tracePt t="10711" x="2755900" y="4044950"/>
          <p14:tracePt t="10721" x="2770188" y="4044950"/>
          <p14:tracePt t="10727" x="2790825" y="4044950"/>
          <p14:tracePt t="10737" x="2813050" y="4059238"/>
          <p14:tracePt t="10747" x="2840038" y="4065588"/>
          <p14:tracePt t="10751" x="2854325" y="4065588"/>
          <p14:tracePt t="10761" x="2860675" y="4065588"/>
          <p14:tracePt t="10767" x="2874963" y="4065588"/>
          <p14:tracePt t="10776" x="2882900" y="4065588"/>
          <p14:tracePt t="10786" x="2889250" y="4065588"/>
          <p14:tracePt t="10806" x="2897188" y="4065588"/>
          <p14:tracePt t="10862" x="2903538" y="4065588"/>
          <p14:tracePt t="11068" x="2903538" y="4059238"/>
          <p14:tracePt t="11075" x="2903538" y="4051300"/>
          <p14:tracePt t="11085" x="2897188" y="4038600"/>
          <p14:tracePt t="11089" x="2882900" y="4002088"/>
          <p14:tracePt t="11111" x="2868613" y="3989388"/>
          <p14:tracePt t="11114" x="2860675" y="3989388"/>
          <p14:tracePt t="11124" x="2860675" y="3981450"/>
          <p14:tracePt t="11131" x="2854325" y="3981450"/>
          <p14:tracePt t="11307" x="2847975" y="3975100"/>
          <p14:tracePt t="11311" x="2833688" y="3967163"/>
          <p14:tracePt t="11317" x="2825750" y="3960813"/>
          <p14:tracePt t="11327" x="2805113" y="3946525"/>
          <p14:tracePt t="11331" x="2763838" y="3911600"/>
          <p14:tracePt t="11343" x="2693988" y="3862388"/>
          <p14:tracePt t="11353" x="2532063" y="3765550"/>
          <p14:tracePt t="11357" x="2497138" y="3751263"/>
          <p14:tracePt t="11366" x="2400300" y="3730625"/>
          <p14:tracePt t="11373" x="2287588" y="3730625"/>
          <p14:tracePt t="11383" x="2168525" y="3730625"/>
          <p14:tracePt t="11393" x="1895475" y="3751263"/>
          <p14:tracePt t="11397" x="1846263" y="3757613"/>
          <p14:tracePt t="11407" x="1735138" y="3757613"/>
          <p14:tracePt t="11414" x="1630363" y="3765550"/>
          <p14:tracePt t="11422" x="1546225" y="3765550"/>
          <p14:tracePt t="11432" x="1420813" y="3765550"/>
          <p14:tracePt t="11436" x="1392238" y="3771900"/>
          <p14:tracePt t="11447" x="1336675" y="3771900"/>
          <p14:tracePt t="11452" x="1279525" y="3778250"/>
          <p14:tracePt t="11464" x="1231900" y="3778250"/>
          <p14:tracePt t="11473" x="1174750" y="3792538"/>
          <p14:tracePt t="11479" x="1154113" y="3792538"/>
          <p14:tracePt t="11489" x="1133475" y="3792538"/>
          <p14:tracePt t="11493" x="1112838" y="3792538"/>
          <p14:tracePt t="11503" x="1084263" y="3792538"/>
          <p14:tracePt t="11514" x="1042988" y="3792538"/>
          <p14:tracePt t="11519" x="1028700" y="3800475"/>
          <p14:tracePt t="11529" x="1000125" y="3806825"/>
          <p14:tracePt t="11533" x="985838" y="3813175"/>
          <p14:tracePt t="11543" x="979488" y="3821113"/>
          <p14:tracePt t="11553" x="965200" y="3835400"/>
          <p14:tracePt t="11569" x="965200" y="3841750"/>
          <p14:tracePt t="11595" x="965200" y="3848100"/>
          <p14:tracePt t="11599" x="958850" y="3848100"/>
          <p14:tracePt t="11615" x="958850" y="3856038"/>
          <p14:tracePt t="11625" x="950913" y="3862388"/>
          <p14:tracePt t="11635" x="950913" y="3870325"/>
          <p14:tracePt t="11645" x="950913" y="3876675"/>
          <p14:tracePt t="11649" x="950913" y="3884613"/>
          <p14:tracePt t="11655" x="950913" y="3890963"/>
          <p14:tracePt t="11665" x="950913" y="3911600"/>
          <p14:tracePt t="11675" x="979488" y="3954463"/>
          <p14:tracePt t="11679" x="985838" y="3960813"/>
          <p14:tracePt t="11691" x="993775" y="3975100"/>
          <p14:tracePt t="11695" x="1008063" y="3989388"/>
          <p14:tracePt t="11706" x="1014413" y="3995738"/>
          <p14:tracePt t="11718" x="1020763" y="4016375"/>
          <p14:tracePt t="11720" x="1028700" y="4016375"/>
          <p14:tracePt t="11735" x="1042988" y="4030663"/>
          <p14:tracePt t="11756" x="1049338" y="4030663"/>
          <p14:tracePt t="11796" x="1055688" y="4030663"/>
          <p14:tracePt t="11811" x="1063625" y="4024313"/>
          <p14:tracePt t="11817" x="1077913" y="4010025"/>
          <p14:tracePt t="11827" x="1084263" y="3989388"/>
          <p14:tracePt t="11837" x="1104900" y="3919538"/>
          <p14:tracePt t="11840" x="1104900" y="3905250"/>
          <p14:tracePt t="11850" x="1127125" y="3870325"/>
          <p14:tracePt t="11858" x="1133475" y="3813175"/>
          <p14:tracePt t="11867" x="1139825" y="3743325"/>
          <p14:tracePt t="11877" x="1147763" y="3603625"/>
          <p14:tracePt t="11881" x="1147763" y="3576638"/>
          <p14:tracePt t="11891" x="1147763" y="3498850"/>
          <p14:tracePt t="11897" x="1147763" y="3435350"/>
          <p14:tracePt t="11907" x="1154113" y="3365500"/>
          <p14:tracePt t="11914" x="1154113" y="3295650"/>
          <p14:tracePt t="11923" x="1168400" y="3211513"/>
          <p14:tracePt t="11933" x="1168400" y="3071813"/>
          <p14:tracePt t="11938" x="1168400" y="3036888"/>
          <p14:tracePt t="11948" x="1168400" y="2946400"/>
          <p14:tracePt t="11952" x="1168400" y="2862263"/>
          <p14:tracePt t="11962" x="1168400" y="2778125"/>
          <p14:tracePt t="11972" x="1162050" y="2624138"/>
          <p14:tracePt t="11978" x="1162050" y="2582863"/>
          <p14:tracePt t="11988" x="1154113" y="2519363"/>
          <p14:tracePt t="11992" x="1147763" y="2470150"/>
          <p14:tracePt t="12002" x="1139825" y="2420938"/>
          <p14:tracePt t="12012" x="1139825" y="2371725"/>
          <p14:tracePt t="12018" x="1139825" y="2365375"/>
          <p14:tracePt t="12028" x="1139825" y="2351088"/>
          <p14:tracePt t="12034" x="1139825" y="2330450"/>
          <p14:tracePt t="12044" x="1139825" y="2324100"/>
          <p14:tracePt t="12064" x="1139825" y="2309813"/>
          <p14:tracePt t="12065" x="1139825" y="2301875"/>
          <p14:tracePt t="12074" x="1139825" y="2295525"/>
          <p14:tracePt t="12084" x="1139825" y="2287588"/>
          <p14:tracePt t="12094" x="1133475" y="2281238"/>
          <p14:tracePt t="12108" x="1133475" y="2274888"/>
          <p14:tracePt t="12114" x="1133475" y="2266950"/>
          <p14:tracePt t="12128" x="1133475" y="2260600"/>
          <p14:tracePt t="12215" x="1139825" y="2309813"/>
          <p14:tracePt t="12221" x="1147763" y="2336800"/>
          <p14:tracePt t="12231" x="1168400" y="2406650"/>
          <p14:tracePt t="12235" x="1189038" y="2498725"/>
          <p14:tracePt t="12245" x="1196975" y="2582863"/>
          <p14:tracePt t="12255" x="1231900" y="2771775"/>
          <p14:tracePt t="12261" x="1238250" y="2819400"/>
          <p14:tracePt t="12271" x="1258888" y="2925763"/>
          <p14:tracePt t="12277" x="1279525" y="3036888"/>
          <p14:tracePt t="12286" x="1301750" y="3141663"/>
          <p14:tracePt t="12297" x="1328738" y="3275013"/>
          <p14:tracePt t="12300" x="1328738" y="3295650"/>
          <p14:tracePt t="12311" x="1343025" y="3365500"/>
          <p14:tracePt t="12317" x="1343025" y="3379788"/>
          <p14:tracePt t="12337" x="1343025" y="3387725"/>
          <p14:tracePt t="12437" x="1343025" y="3394075"/>
          <p14:tracePt t="12449" x="1343025" y="3400425"/>
          <p14:tracePt t="12456" x="1336675" y="3414713"/>
          <p14:tracePt t="12462" x="1336675" y="3422650"/>
          <p14:tracePt t="12473" x="1328738" y="3435350"/>
          <p14:tracePt t="12477" x="1322388" y="3449638"/>
          <p14:tracePt t="12486" x="1316038" y="3457575"/>
          <p14:tracePt t="12499" x="1308100" y="3484563"/>
          <p14:tracePt t="12502" x="1301750" y="3492500"/>
          <p14:tracePt t="12513" x="1293813" y="3505200"/>
          <p14:tracePt t="12519" x="1293813" y="3519488"/>
          <p14:tracePt t="12529" x="1279525" y="3541713"/>
          <p14:tracePt t="12539" x="1266825" y="3576638"/>
          <p14:tracePt t="12553" x="1266825" y="3589338"/>
          <p14:tracePt t="12559" x="1258888" y="3611563"/>
          <p14:tracePt t="12569" x="1252538" y="3632200"/>
          <p14:tracePt t="12579" x="1252538" y="3646488"/>
          <p14:tracePt t="12765" x="1244600" y="3646488"/>
          <p14:tracePt t="12771" x="1238250" y="3646488"/>
          <p14:tracePt t="12782" x="1231900" y="3646488"/>
          <p14:tracePt t="12794" x="1223963" y="3646488"/>
          <p14:tracePt t="12800" x="1217613" y="3646488"/>
          <p14:tracePt t="12811" x="1209675" y="3646488"/>
          <p14:tracePt t="12820" x="1196975" y="3646488"/>
          <p14:tracePt t="12837" x="1189038" y="3646488"/>
          <p14:tracePt t="12841" x="1182688" y="3646488"/>
          <p14:tracePt t="12851" x="1168400" y="3638550"/>
          <p14:tracePt t="12862" x="1162050" y="3638550"/>
          <p14:tracePt t="12881" x="1154113" y="3638550"/>
          <p14:tracePt t="12891" x="1154113" y="3632200"/>
          <p14:tracePt t="13089" x="1147763" y="3624263"/>
          <p14:tracePt t="13102" x="1147763" y="3617913"/>
          <p14:tracePt t="13112" x="1147763" y="3611563"/>
          <p14:tracePt t="14464" x="1147763" y="3617913"/>
          <p14:tracePt t="14471" x="1147763" y="3624263"/>
          <p14:tracePt t="14480" x="1147763" y="3632200"/>
          <p14:tracePt t="14495" x="1147763" y="3638550"/>
          <p14:tracePt t="15116" x="1154113" y="3638550"/>
          <p14:tracePt t="15695" x="1147763" y="3638550"/>
          <p14:tracePt t="15721" x="1139825" y="3638550"/>
          <p14:tracePt t="15748" x="1139825" y="3632200"/>
          <p14:tracePt t="15752" x="1133475" y="3632200"/>
          <p14:tracePt t="15783" x="1133475" y="3624263"/>
          <p14:tracePt t="15787" x="1133475" y="3617913"/>
          <p14:tracePt t="15801" x="1133475" y="3611563"/>
          <p14:tracePt t="15807" x="1133475" y="3603625"/>
          <p14:tracePt t="15821" x="1133475" y="3597275"/>
          <p14:tracePt t="16009" x="1139825" y="3597275"/>
          <p14:tracePt t="16029" x="1147763" y="3597275"/>
          <p14:tracePt t="16040" x="1154113" y="3597275"/>
          <p14:tracePt t="16050" x="1162050" y="3597275"/>
          <p14:tracePt t="16060" x="1182688" y="3603625"/>
          <p14:tracePt t="16070" x="1203325" y="3617913"/>
          <p14:tracePt t="16076" x="1209675" y="3617913"/>
          <p14:tracePt t="16087" x="1223963" y="3624263"/>
          <p14:tracePt t="16091" x="1244600" y="3624263"/>
          <p14:tracePt t="16099" x="1258888" y="3632200"/>
          <p14:tracePt t="16109" x="1301750" y="3638550"/>
          <p14:tracePt t="16115" x="1308100" y="3638550"/>
          <p14:tracePt t="16125" x="1336675" y="3638550"/>
          <p14:tracePt t="16129" x="1377950" y="3638550"/>
          <p14:tracePt t="16139" x="1412875" y="3638550"/>
          <p14:tracePt t="16149" x="1531938" y="3617913"/>
          <p14:tracePt t="16159" x="1581150" y="3611563"/>
          <p14:tracePt t="16165" x="1601788" y="3603625"/>
          <p14:tracePt t="16168" x="1651000" y="3589338"/>
          <p14:tracePt t="16179" x="1700213" y="3576638"/>
          <p14:tracePt t="16191" x="1790700" y="3562350"/>
          <p14:tracePt t="16197" x="1804988" y="3554413"/>
          <p14:tracePt t="16205" x="1846263" y="3548063"/>
          <p14:tracePt t="16210" x="1895475" y="3533775"/>
          <p14:tracePt t="16220" x="1944688" y="3527425"/>
          <p14:tracePt t="16231" x="2014538" y="3505200"/>
          <p14:tracePt t="16235" x="2035175" y="3498850"/>
          <p14:tracePt t="16244" x="2078038" y="3484563"/>
          <p14:tracePt t="16251" x="2112963" y="3470275"/>
          <p14:tracePt t="16261" x="2154238" y="3457575"/>
          <p14:tracePt t="16271" x="2232025" y="3422650"/>
          <p14:tracePt t="16276" x="2246313" y="3422650"/>
          <p14:tracePt t="16286" x="2295525" y="3400425"/>
          <p14:tracePt t="16291" x="2343150" y="3373438"/>
          <p14:tracePt t="16301" x="2392363" y="3352800"/>
          <p14:tracePt t="16311" x="2476500" y="3309938"/>
          <p14:tracePt t="16317" x="2497138" y="3303588"/>
          <p14:tracePt t="16327" x="2540000" y="3281363"/>
          <p14:tracePt t="16330" x="2589213" y="3260725"/>
          <p14:tracePt t="16341" x="2636838" y="3240088"/>
          <p14:tracePt t="16351" x="2708275" y="3205163"/>
          <p14:tracePt t="16357" x="2720975" y="3198813"/>
          <p14:tracePt t="16368" x="2755900" y="3176588"/>
          <p14:tracePt t="16370" x="2784475" y="3155950"/>
          <p14:tracePt t="16380" x="2819400" y="3127375"/>
          <p14:tracePt t="16391" x="2868613" y="3057525"/>
          <p14:tracePt t="16397" x="2882900" y="3044825"/>
          <p14:tracePt t="16407" x="2909888" y="3009900"/>
          <p14:tracePt t="16413" x="2938463" y="2981325"/>
          <p14:tracePt t="16423" x="2967038" y="2960688"/>
          <p14:tracePt t="16432" x="3036888" y="2897188"/>
          <p14:tracePt t="16443" x="3071813" y="2876550"/>
          <p14:tracePt t="16447" x="3078163" y="2868613"/>
          <p14:tracePt t="16453" x="3113088" y="2855913"/>
          <p14:tracePt t="16464" x="3127375" y="2827338"/>
          <p14:tracePt t="16473" x="3176588" y="2792413"/>
          <p14:tracePt t="16477" x="3182938" y="2784475"/>
          <p14:tracePt t="16490" x="3197225" y="2757488"/>
          <p14:tracePt t="16493" x="3225800" y="2722563"/>
          <p14:tracePt t="16503" x="3252788" y="2693988"/>
          <p14:tracePt t="16513" x="3287713" y="2617788"/>
          <p14:tracePt t="16517" x="3295650" y="2595563"/>
          <p14:tracePt t="16529" x="3316288" y="2554288"/>
          <p14:tracePt t="16533" x="3336925" y="2513013"/>
          <p14:tracePt t="16543" x="3357563" y="2470150"/>
          <p14:tracePt t="16553" x="3406775" y="2400300"/>
          <p14:tracePt t="16559" x="3421063" y="2386013"/>
          <p14:tracePt t="16571" x="3449638" y="2351088"/>
          <p14:tracePt t="16573" x="3462338" y="2309813"/>
          <p14:tracePt t="16583" x="3490913" y="2252663"/>
          <p14:tracePt t="16593" x="3505200" y="2127250"/>
          <p14:tracePt t="16599" x="3511550" y="2098675"/>
          <p14:tracePt t="16608" x="3525838" y="2043113"/>
          <p14:tracePt t="16613" x="3533775" y="2008188"/>
          <p14:tracePt t="16622" x="3540125" y="1973263"/>
          <p14:tracePt t="16632" x="3540125" y="1952625"/>
          <p14:tracePt t="16638" x="3546475" y="1952625"/>
          <p14:tracePt t="16654" x="3546475" y="1944688"/>
          <p14:tracePt t="16678" x="3546475" y="1938338"/>
          <p14:tracePt t="16688" x="3540125" y="1938338"/>
          <p14:tracePt t="16694" x="3533775" y="1931988"/>
          <p14:tracePt t="16704" x="3511550" y="1924050"/>
          <p14:tracePt t="16714" x="3484563" y="1909763"/>
          <p14:tracePt t="16718" x="3484563" y="1903413"/>
          <p14:tracePt t="16728" x="3470275" y="1897063"/>
          <p14:tracePt t="16735" x="3455988" y="1889125"/>
          <p14:tracePt t="16744" x="3435350" y="1882775"/>
          <p14:tracePt t="16754" x="3414713" y="1868488"/>
          <p14:tracePt t="16770" x="3406775" y="1862138"/>
          <p14:tracePt t="16774" x="3406775" y="1854200"/>
          <p14:tracePt t="16785" x="3400425" y="1854200"/>
          <p14:tracePt t="16795" x="3400425" y="1847850"/>
          <p14:tracePt t="16811" x="3392488" y="1839913"/>
          <p14:tracePt t="16815" x="3386138" y="1827213"/>
          <p14:tracePt t="16825" x="3379788" y="1819275"/>
          <p14:tracePt t="16836" x="3357563" y="1798638"/>
          <p14:tracePt t="16840" x="3357563" y="1790700"/>
          <p14:tracePt t="16851" x="3351213" y="1784350"/>
          <p14:tracePt t="16854" x="3344863" y="1778000"/>
          <p14:tracePt t="16865" x="3336925" y="1778000"/>
          <p14:tracePt t="16877" x="3330575" y="1763713"/>
          <p14:tracePt t="16881" x="3322638" y="1763713"/>
          <p14:tracePt t="16892" x="3322638" y="1755775"/>
          <p14:tracePt t="16897" x="3309938" y="1749425"/>
          <p14:tracePt t="16906" x="3295650" y="1749425"/>
          <p14:tracePt t="16917" x="3281363" y="1735138"/>
          <p14:tracePt t="16920" x="3273425" y="1735138"/>
          <p14:tracePt t="16931" x="3267075" y="1735138"/>
          <p14:tracePt t="16936" x="3260725" y="1735138"/>
          <p14:tracePt t="16949" x="3252788" y="1735138"/>
          <p14:tracePt t="16958" x="3238500" y="1735138"/>
          <p14:tracePt t="16972" x="3232150" y="1735138"/>
          <p14:tracePt t="16978" x="3225800" y="1735138"/>
          <p14:tracePt t="16988" x="3217863" y="1735138"/>
          <p14:tracePt t="16997" x="3197225" y="1735138"/>
          <p14:tracePt t="17004" x="3182938" y="1735138"/>
          <p14:tracePt t="17013" x="3168650" y="1735138"/>
          <p14:tracePt t="17018" x="3155950" y="1735138"/>
          <p14:tracePt t="17026" x="3148013" y="1743075"/>
          <p14:tracePt t="17037" x="3113088" y="1749425"/>
          <p14:tracePt t="17042" x="3106738" y="1763713"/>
          <p14:tracePt t="17052" x="3092450" y="1770063"/>
          <p14:tracePt t="17056" x="3078163" y="1784350"/>
          <p14:tracePt t="17067" x="3057525" y="1798638"/>
          <p14:tracePt t="17077" x="3036888" y="1819275"/>
          <p14:tracePt t="17083" x="3022600" y="1819275"/>
          <p14:tracePt t="17093" x="3008313" y="1833563"/>
          <p14:tracePt t="17097" x="2994025" y="1839913"/>
          <p14:tracePt t="17109" x="2979738" y="1854200"/>
          <p14:tracePt t="17119" x="2967038" y="1868488"/>
          <p14:tracePt t="17133" x="2952750" y="1874838"/>
          <p14:tracePt t="17138" x="2944813" y="1889125"/>
          <p14:tracePt t="17149" x="2938463" y="1897063"/>
          <p14:tracePt t="17159" x="2932113" y="1909763"/>
          <p14:tracePt t="17162" x="2924175" y="1917700"/>
          <p14:tracePt t="17173" x="2924175" y="1924050"/>
          <p14:tracePt t="17179" x="2917825" y="1931988"/>
          <p14:tracePt t="17189" x="2909888" y="1938338"/>
          <p14:tracePt t="17199" x="2909888" y="1958975"/>
          <p14:tracePt t="17204" x="2903538" y="1966913"/>
          <p14:tracePt t="17213" x="2903538" y="1973263"/>
          <p14:tracePt t="17219" x="2897188" y="1981200"/>
          <p14:tracePt t="17229" x="2897188" y="1993900"/>
          <p14:tracePt t="17239" x="2897188" y="2022475"/>
          <p14:tracePt t="17255" x="2897188" y="2036763"/>
          <p14:tracePt t="17259" x="2897188" y="2043113"/>
          <p14:tracePt t="17269" x="2903538" y="2063750"/>
          <p14:tracePt t="17278" x="2909888" y="2085975"/>
          <p14:tracePt t="17295" x="2917825" y="2098675"/>
          <p14:tracePt t="17299" x="2932113" y="2112963"/>
          <p14:tracePt t="17309" x="2938463" y="2120900"/>
          <p14:tracePt t="17319" x="2959100" y="2133600"/>
          <p14:tracePt t="17325" x="2959100" y="2141538"/>
          <p14:tracePt t="17335" x="2967038" y="2147888"/>
          <p14:tracePt t="17341" x="2979738" y="2162175"/>
          <p14:tracePt t="17351" x="2987675" y="2170113"/>
          <p14:tracePt t="17361" x="3001963" y="2182813"/>
          <p14:tracePt t="17365" x="3008313" y="2182813"/>
          <p14:tracePt t="17375" x="3014663" y="2190750"/>
          <p14:tracePt t="17381" x="3028950" y="2190750"/>
          <p14:tracePt t="17391" x="3036888" y="2197100"/>
          <p14:tracePt t="17402" x="3049588" y="2211388"/>
          <p14:tracePt t="17407" x="3063875" y="2211388"/>
          <p14:tracePt t="17422" x="3071813" y="2217738"/>
          <p14:tracePt t="17432" x="3086100" y="2217738"/>
          <p14:tracePt t="17442" x="3098800" y="2217738"/>
          <p14:tracePt t="17457" x="3113088" y="2217738"/>
          <p14:tracePt t="17461" x="3121025" y="2211388"/>
          <p14:tracePt t="17471" x="3127375" y="2211388"/>
          <p14:tracePt t="17480" x="3148013" y="2197100"/>
          <p14:tracePt t="17486" x="3155950" y="2190750"/>
          <p14:tracePt t="17497" x="3168650" y="2176463"/>
          <p14:tracePt t="17502" x="3176588" y="2155825"/>
          <p14:tracePt t="17512" x="3182938" y="2147888"/>
          <p14:tracePt t="17523" x="3190875" y="2120900"/>
          <p14:tracePt t="17526" x="3197225" y="2112963"/>
          <p14:tracePt t="17537" x="3197225" y="2098675"/>
          <p14:tracePt t="17540" x="3197225" y="2078038"/>
          <p14:tracePt t="17551" x="3197225" y="2057400"/>
          <p14:tracePt t="17560" x="3197225" y="2028825"/>
          <p14:tracePt t="17567" x="3197225" y="2022475"/>
          <p14:tracePt t="17577" x="3197225" y="1993900"/>
          <p14:tracePt t="17583" x="3182938" y="1973263"/>
          <p14:tracePt t="17593" x="3168650" y="1938338"/>
          <p14:tracePt t="17605" x="3148013" y="1897063"/>
          <p14:tracePt t="17606" x="3141663" y="1889125"/>
          <p14:tracePt t="17617" x="3127375" y="1862138"/>
          <p14:tracePt t="17623" x="3113088" y="1839913"/>
          <p14:tracePt t="17633" x="3098800" y="1827213"/>
          <p14:tracePt t="17642" x="3078163" y="1790700"/>
          <p14:tracePt t="17646" x="3071813" y="1790700"/>
          <p14:tracePt t="17656" x="3063875" y="1784350"/>
          <p14:tracePt t="17663" x="3063875" y="1778000"/>
          <p14:tracePt t="17673" x="3057525" y="1770063"/>
          <p14:tracePt t="17683" x="3049588" y="1770063"/>
          <p14:tracePt t="17689" x="3043238" y="1770063"/>
          <p14:tracePt t="17703" x="3028950" y="1770063"/>
          <p14:tracePt t="17713" x="3022600" y="1770063"/>
          <p14:tracePt t="17723" x="3001963" y="1770063"/>
          <p14:tracePt t="17740" x="2987675" y="1770063"/>
          <p14:tracePt t="17743" x="2967038" y="1770063"/>
          <p14:tracePt t="17755" x="2959100" y="1784350"/>
          <p14:tracePt t="17762" x="2932113" y="1812925"/>
          <p14:tracePt t="17769" x="2932113" y="1819275"/>
          <p14:tracePt t="17778" x="2924175" y="1833563"/>
          <p14:tracePt t="17782" x="2909888" y="1839913"/>
          <p14:tracePt t="17794" x="2903538" y="1854200"/>
          <p14:tracePt t="17804" x="2889250" y="1882775"/>
          <p14:tracePt t="17808" x="2882900" y="1897063"/>
          <p14:tracePt t="17819" x="2882900" y="1909763"/>
          <p14:tracePt t="17824" x="2874963" y="1924050"/>
          <p14:tracePt t="17835" x="2868613" y="1944688"/>
          <p14:tracePt t="17844" x="2868613" y="1973263"/>
          <p14:tracePt t="17848" x="2868613" y="1981200"/>
          <p14:tracePt t="17858" x="2868613" y="1993900"/>
          <p14:tracePt t="17864" x="2868613" y="2008188"/>
          <p14:tracePt t="17874" x="2868613" y="2016125"/>
          <p14:tracePt t="17885" x="2868613" y="2036763"/>
          <p14:tracePt t="17888" x="2868613" y="2043113"/>
          <p14:tracePt t="17898" x="2868613" y="2051050"/>
          <p14:tracePt t="17904" x="2868613" y="2057400"/>
          <p14:tracePt t="17914" x="2868613" y="2078038"/>
          <p14:tracePt t="17925" x="2882900" y="2085975"/>
          <p14:tracePt t="17930" x="2882900" y="2092325"/>
          <p14:tracePt t="17941" x="2882900" y="2098675"/>
          <p14:tracePt t="17945" x="2889250" y="2106613"/>
          <p14:tracePt t="17954" x="2889250" y="2112963"/>
          <p14:tracePt t="17964" x="2897188" y="2127250"/>
          <p14:tracePt t="17970" x="2903538" y="2127250"/>
          <p14:tracePt t="17980" x="2909888" y="2133600"/>
          <p14:tracePt t="17985" x="2909888" y="2141538"/>
          <p14:tracePt t="17995" x="2917825" y="2147888"/>
          <p14:tracePt t="18005" x="2924175" y="2147888"/>
          <p14:tracePt t="18011" x="2932113" y="2155825"/>
          <p14:tracePt t="18021" x="2932113" y="2162175"/>
          <p14:tracePt t="18024" x="2938463" y="2162175"/>
          <p14:tracePt t="18037" x="2952750" y="2176463"/>
          <p14:tracePt t="18047" x="2967038" y="2176463"/>
          <p14:tracePt t="18051" x="2967038" y="2182813"/>
          <p14:tracePt t="18071" x="2987675" y="2190750"/>
          <p14:tracePt t="18078" x="2994025" y="2205038"/>
          <p14:tracePt t="18089" x="3014663" y="2205038"/>
          <p14:tracePt t="18091" x="3022600" y="2211388"/>
          <p14:tracePt t="18100" x="3036888" y="2217738"/>
          <p14:tracePt t="18107" x="3049588" y="2217738"/>
          <p14:tracePt t="18117" x="3071813" y="2225675"/>
          <p14:tracePt t="18126" x="3113088" y="2232025"/>
          <p14:tracePt t="18131" x="3121025" y="2239963"/>
          <p14:tracePt t="18143" x="3141663" y="2239963"/>
          <p14:tracePt t="18147" x="3155950" y="2246313"/>
          <p14:tracePt t="18157" x="3176588" y="2246313"/>
          <p14:tracePt t="18167" x="3203575" y="2246313"/>
          <p14:tracePt t="18173" x="3211513" y="2246313"/>
          <p14:tracePt t="18183" x="3225800" y="2246313"/>
          <p14:tracePt t="18197" x="3232150" y="2246313"/>
          <p14:tracePt t="18207" x="3252788" y="2246313"/>
          <p14:tracePt t="18213" x="3252788" y="2239963"/>
          <p14:tracePt t="18223" x="3260725" y="2239963"/>
          <p14:tracePt t="18227" x="3281363" y="2232025"/>
          <p14:tracePt t="18237" x="3287713" y="2217738"/>
          <p14:tracePt t="18247" x="3309938" y="2205038"/>
          <p14:tracePt t="18253" x="3316288" y="2205038"/>
          <p14:tracePt t="18263" x="3322638" y="2197100"/>
          <p14:tracePt t="18269" x="3336925" y="2182813"/>
          <p14:tracePt t="18279" x="3344863" y="2176463"/>
          <p14:tracePt t="18289" x="3351213" y="2147888"/>
          <p14:tracePt t="18292" x="3351213" y="2133600"/>
          <p14:tracePt t="18303" x="3357563" y="2120900"/>
          <p14:tracePt t="18309" x="3357563" y="2106613"/>
          <p14:tracePt t="18321" x="3357563" y="2092325"/>
          <p14:tracePt t="18330" x="3357563" y="2057400"/>
          <p14:tracePt t="18334" x="3357563" y="2051050"/>
          <p14:tracePt t="18343" x="3357563" y="2036763"/>
          <p14:tracePt t="18350" x="3357563" y="2022475"/>
          <p14:tracePt t="18359" x="3357563" y="2001838"/>
          <p14:tracePt t="18372" x="3344863" y="1981200"/>
          <p14:tracePt t="18384" x="3336925" y="1966913"/>
          <p14:tracePt t="18388" x="3322638" y="1938338"/>
          <p14:tracePt t="18399" x="3309938" y="1917700"/>
          <p14:tracePt t="18408" x="3295650" y="1897063"/>
          <p14:tracePt t="18415" x="3287713" y="1889125"/>
          <p14:tracePt t="18425" x="3281363" y="1874838"/>
          <p14:tracePt t="18429" x="3273425" y="1862138"/>
          <p14:tracePt t="18438" x="3267075" y="1862138"/>
          <p14:tracePt t="18449" x="3252788" y="1839913"/>
          <p14:tracePt t="18455" x="3238500" y="1839913"/>
          <p14:tracePt t="18465" x="3232150" y="1833563"/>
          <p14:tracePt t="18469" x="3225800" y="1827213"/>
          <p14:tracePt t="18479" x="3203575" y="1827213"/>
          <p14:tracePt t="18491" x="3182938" y="1812925"/>
          <p14:tracePt t="18505" x="3168650" y="1812925"/>
          <p14:tracePt t="18511" x="3155950" y="1812925"/>
          <p14:tracePt t="18520" x="3148013" y="1812925"/>
          <p14:tracePt t="18531" x="3133725" y="1812925"/>
          <p14:tracePt t="18535" x="3127375" y="1812925"/>
          <p14:tracePt t="18544" x="3113088" y="1812925"/>
          <p14:tracePt t="18551" x="3106738" y="1812925"/>
          <p14:tracePt t="18561" x="3092450" y="1812925"/>
          <p14:tracePt t="18572" x="3071813" y="1827213"/>
          <p14:tracePt t="18582" x="3063875" y="1827213"/>
          <p14:tracePt t="18591" x="3049588" y="1833563"/>
          <p14:tracePt t="18611" x="3043238" y="1839913"/>
          <p14:tracePt t="18626" x="3036888" y="1847850"/>
          <p14:tracePt t="18631" x="3028950" y="1854200"/>
          <p14:tracePt t="18641" x="3022600" y="1862138"/>
          <p14:tracePt t="18651" x="3014663" y="1882775"/>
          <p14:tracePt t="18657" x="3008313" y="1882775"/>
          <p14:tracePt t="18667" x="3001963" y="1897063"/>
          <p14:tracePt t="18671" x="3001963" y="1903413"/>
          <p14:tracePt t="18680" x="2987675" y="1917700"/>
          <p14:tracePt t="18691" x="2979738" y="1931988"/>
          <p14:tracePt t="18696" x="2979738" y="1938338"/>
          <p14:tracePt t="18707" x="2979738" y="1952625"/>
          <p14:tracePt t="18711" x="2979738" y="1958975"/>
          <p14:tracePt t="18723" x="2973388" y="1973263"/>
          <p14:tracePt t="18734" x="2973388" y="1987550"/>
          <p14:tracePt t="18739" x="2973388" y="1993900"/>
          <p14:tracePt t="18747" x="2973388" y="2001838"/>
          <p14:tracePt t="18753" x="2967038" y="2016125"/>
          <p14:tracePt t="18764" x="2967038" y="2022475"/>
          <p14:tracePt t="18774" x="2967038" y="2036763"/>
          <p14:tracePt t="18777" x="2967038" y="2043113"/>
          <p14:tracePt t="18791" x="2967038" y="2051050"/>
          <p14:tracePt t="18793" x="2967038" y="2057400"/>
          <p14:tracePt t="18806" x="2967038" y="2063750"/>
          <p14:tracePt t="18814" x="2967038" y="2078038"/>
          <p14:tracePt t="18817" x="2967038" y="2085975"/>
          <p14:tracePt t="18827" x="2967038" y="2092325"/>
          <p14:tracePt t="18833" x="2967038" y="2098675"/>
          <p14:tracePt t="18860" x="2967038" y="2106613"/>
          <p14:tracePt t="18873" x="2967038" y="2112963"/>
          <p14:tracePt t="18889" x="2973388" y="2112963"/>
          <p14:tracePt t="18893" x="2973388" y="2120900"/>
          <p14:tracePt t="18913" x="2973388" y="2127250"/>
          <p14:tracePt t="18933" x="2979738" y="2133600"/>
          <p14:tracePt t="18938" x="2979738" y="2141538"/>
          <p14:tracePt t="18954" x="2979738" y="2147888"/>
          <p14:tracePt t="18974" x="2979738" y="2155825"/>
          <p14:tracePt t="18984" x="2987675" y="2155825"/>
          <p14:tracePt t="18994" x="2987675" y="2162175"/>
          <p14:tracePt t="19004" x="2994025" y="2162175"/>
          <p14:tracePt t="19015" x="3001963" y="2170113"/>
          <p14:tracePt t="19018" x="3001963" y="2176463"/>
          <p14:tracePt t="19049" x="3008313" y="2182813"/>
          <p14:tracePt t="19075" x="3014663" y="2182813"/>
          <p14:tracePt t="19084" x="3014663" y="2190750"/>
          <p14:tracePt t="19094" x="3028950" y="2197100"/>
          <p14:tracePt t="19100" x="3028950" y="2205038"/>
          <p14:tracePt t="19110" x="3043238" y="2211388"/>
          <p14:tracePt t="19114" x="3057525" y="2211388"/>
          <p14:tracePt t="19124" x="3063875" y="2225675"/>
          <p14:tracePt t="19134" x="3086100" y="2232025"/>
          <p14:tracePt t="19140" x="3098800" y="2232025"/>
          <p14:tracePt t="19150" x="3106738" y="2246313"/>
          <p14:tracePt t="19154" x="3113088" y="2246313"/>
          <p14:tracePt t="19165" x="3133725" y="2252663"/>
          <p14:tracePt t="19174" x="3155950" y="2252663"/>
          <p14:tracePt t="19180" x="3155950" y="2260600"/>
          <p14:tracePt t="19191" x="3162300" y="2260600"/>
          <p14:tracePt t="19197" x="3182938" y="2260600"/>
          <p14:tracePt t="19207" x="3190875" y="2260600"/>
          <p14:tracePt t="19217" x="3211513" y="2260600"/>
          <p14:tracePt t="19230" x="3225800" y="2260600"/>
          <p14:tracePt t="19237" x="3232150" y="2260600"/>
          <p14:tracePt t="19246" x="3238500" y="2252663"/>
          <p14:tracePt t="19257" x="3260725" y="2252663"/>
          <p14:tracePt t="19260" x="3260725" y="2246313"/>
          <p14:tracePt t="19271" x="3267075" y="2239963"/>
          <p14:tracePt t="19277" x="3287713" y="2239963"/>
          <p14:tracePt t="19288" x="3295650" y="2225675"/>
          <p14:tracePt t="19298" x="3309938" y="2211388"/>
          <p14:tracePt t="19305" x="3316288" y="2211388"/>
          <p14:tracePt t="19313" x="3322638" y="2205038"/>
          <p14:tracePt t="19317" x="3330575" y="2190750"/>
          <p14:tracePt t="19327" x="3336925" y="2182813"/>
          <p14:tracePt t="19337" x="3344863" y="2170113"/>
          <p14:tracePt t="19342" x="3351213" y="2147888"/>
          <p14:tracePt t="19356" x="3351213" y="2141538"/>
          <p14:tracePt t="19367" x="3351213" y="2127250"/>
          <p14:tracePt t="19376" x="3357563" y="2106613"/>
          <p14:tracePt t="19392" x="3357563" y="2098675"/>
          <p14:tracePt t="19397" x="3357563" y="2085975"/>
          <p14:tracePt t="19409" x="3365500" y="2078038"/>
          <p14:tracePt t="19419" x="3365500" y="2057400"/>
          <p14:tracePt t="19423" x="3365500" y="2051050"/>
          <p14:tracePt t="19433" x="3365500" y="2043113"/>
          <p14:tracePt t="19439" x="3365500" y="2028825"/>
          <p14:tracePt t="19449" x="3365500" y="2016125"/>
          <p14:tracePt t="19459" x="3357563" y="1993900"/>
          <p14:tracePt t="19463" x="3357563" y="1987550"/>
          <p14:tracePt t="19473" x="3351213" y="1981200"/>
          <p14:tracePt t="19479" x="3344863" y="1966913"/>
          <p14:tracePt t="19488" x="3336925" y="1944688"/>
          <p14:tracePt t="19499" x="3322638" y="1931988"/>
          <p14:tracePt t="19513" x="3316288" y="1924050"/>
          <p14:tracePt t="19529" x="3302000" y="1917700"/>
          <p14:tracePt t="19539" x="3295650" y="1909763"/>
          <p14:tracePt t="19554" x="3281363" y="1909763"/>
          <p14:tracePt t="19559" x="3281363" y="1903413"/>
          <p14:tracePt t="19569" x="3267075" y="1903413"/>
          <p14:tracePt t="19579" x="3252788" y="1897063"/>
          <p14:tracePt t="19584" x="3238500" y="1897063"/>
          <p14:tracePt t="19595" x="3232150" y="1889125"/>
          <p14:tracePt t="19599" x="3225800" y="1882775"/>
          <p14:tracePt t="19609" x="3203575" y="1882775"/>
          <p14:tracePt t="19620" x="3176588" y="1882775"/>
          <p14:tracePt t="19629" x="3168650" y="1882775"/>
          <p14:tracePt t="19639" x="3155950" y="1882775"/>
          <p14:tracePt t="19651" x="3148013" y="1882775"/>
          <p14:tracePt t="19661" x="3127375" y="1882775"/>
          <p14:tracePt t="19671" x="3121025" y="1882775"/>
          <p14:tracePt t="19675" x="3113088" y="1882775"/>
          <p14:tracePt t="19681" x="3106738" y="1882775"/>
          <p14:tracePt t="19691" x="3098800" y="1882775"/>
          <p14:tracePt t="19701" x="3078163" y="1882775"/>
          <p14:tracePt t="19715" x="3071813" y="1882775"/>
          <p14:tracePt t="19720" x="3057525" y="1889125"/>
          <p14:tracePt t="19731" x="3049588" y="1889125"/>
          <p14:tracePt t="19741" x="3036888" y="1909763"/>
          <p14:tracePt t="19745" x="3022600" y="1909763"/>
          <p14:tracePt t="19757" x="3014663" y="1924050"/>
          <p14:tracePt t="19761" x="3001963" y="1931988"/>
          <p14:tracePt t="19771" x="2987675" y="1944688"/>
          <p14:tracePt t="19781" x="2973388" y="1966913"/>
          <p14:tracePt t="19787" x="2967038" y="1966913"/>
          <p14:tracePt t="19797" x="2959100" y="1981200"/>
          <p14:tracePt t="19801" x="2959100" y="2001838"/>
          <p14:tracePt t="19811" x="2952750" y="2008188"/>
          <p14:tracePt t="19822" x="2944813" y="2022475"/>
          <p14:tracePt t="19827" x="2944813" y="2028825"/>
          <p14:tracePt t="19839" x="2944813" y="2043113"/>
          <p14:tracePt t="19841" x="2944813" y="2051050"/>
          <p14:tracePt t="19851" x="2944813" y="2057400"/>
          <p14:tracePt t="19861" x="2944813" y="2071688"/>
          <p14:tracePt t="19867" x="2944813" y="2078038"/>
          <p14:tracePt t="19877" x="2944813" y="2085975"/>
          <p14:tracePt t="19883" x="2944813" y="2092325"/>
          <p14:tracePt t="19893" x="2944813" y="2106613"/>
          <p14:tracePt t="19903" x="2944813" y="2112963"/>
          <p14:tracePt t="19912" x="2944813" y="2120900"/>
          <p14:tracePt t="19922" x="2944813" y="2127250"/>
          <p14:tracePt t="19933" x="2944813" y="2133600"/>
          <p14:tracePt t="19943" x="2944813" y="2141538"/>
          <p14:tracePt t="19947" x="2952750" y="2147888"/>
          <p14:tracePt t="19963" x="2952750" y="2162175"/>
          <p14:tracePt t="19984" x="2959100" y="2170113"/>
          <p14:tracePt t="19993" x="2967038" y="2176463"/>
          <p14:tracePt t="20004" x="2973388" y="2182813"/>
          <p14:tracePt t="20013" x="2979738" y="2190750"/>
          <p14:tracePt t="20023" x="2987675" y="2205038"/>
          <p14:tracePt t="20028" x="2994025" y="2211388"/>
          <p14:tracePt t="20038" x="3001963" y="2211388"/>
          <p14:tracePt t="20043" x="3014663" y="2217738"/>
          <p14:tracePt t="20055" x="3022600" y="2217738"/>
          <p14:tracePt t="20062" x="3036888" y="2225675"/>
          <p14:tracePt t="20069" x="3043238" y="2225675"/>
          <p14:tracePt t="20089" x="3049588" y="2225675"/>
          <p14:tracePt t="20105" x="3057525" y="2225675"/>
          <p14:tracePt t="20119" x="3063875" y="2225675"/>
          <p14:tracePt t="20124" x="3071813" y="2225675"/>
          <p14:tracePt t="20134" x="3078163" y="2225675"/>
          <p14:tracePt t="20144" x="3086100" y="2225675"/>
          <p14:tracePt t="20148" x="3092450" y="2225675"/>
          <p14:tracePt t="20234" x="3092450" y="2232025"/>
          <p14:tracePt t="20254" x="3098800" y="2232025"/>
          <p14:tracePt t="20284" x="3106738" y="2232025"/>
          <p14:tracePt t="20304" x="3106738" y="2239963"/>
          <p14:tracePt t="20341" x="3106738" y="2246313"/>
          <p14:tracePt t="20346" x="3113088" y="2246313"/>
          <p14:tracePt t="20387" x="3113088" y="2252663"/>
          <p14:tracePt t="21507" x="3106738" y="2252663"/>
          <p14:tracePt t="21511" x="3106738" y="2246313"/>
          <p14:tracePt t="21527" x="3098800" y="2239963"/>
          <p14:tracePt t="23075" x="3098800" y="2232025"/>
          <p14:tracePt t="23085" x="3133725" y="2211388"/>
          <p14:tracePt t="23089" x="3141663" y="2205038"/>
          <p14:tracePt t="23101" x="3162300" y="2190750"/>
          <p14:tracePt t="23105" x="3182938" y="2176463"/>
          <p14:tracePt t="23115" x="3197225" y="2162175"/>
          <p14:tracePt t="23125" x="3211513" y="2155825"/>
          <p14:tracePt t="23130" x="3217863" y="2147888"/>
          <p14:tracePt t="23141" x="3225800" y="2147888"/>
          <p14:tracePt t="23144" x="3232150" y="2147888"/>
          <p14:tracePt t="23155" x="3238500" y="2133600"/>
          <p14:tracePt t="23165" x="3246438" y="2133600"/>
          <p14:tracePt t="23171" x="3246438" y="2127250"/>
          <p14:tracePt t="23185" x="3246438" y="2120900"/>
          <p14:tracePt t="23194" x="3246438" y="2106613"/>
          <p14:tracePt t="23205" x="3252788" y="2098675"/>
          <p14:tracePt t="23211" x="3252788" y="2092325"/>
          <p14:tracePt t="23221" x="3252788" y="2085975"/>
          <p14:tracePt t="23236" x="3252788" y="2071688"/>
          <p14:tracePt t="23247" x="3252788" y="2063750"/>
          <p14:tracePt t="23250" x="3260725" y="2057400"/>
          <p14:tracePt t="23267" x="3260725" y="2051050"/>
          <p14:tracePt t="23287" x="3260725" y="2043113"/>
          <p14:tracePt t="23291" x="3260725" y="2036763"/>
          <p14:tracePt t="23301" x="3260725" y="2028825"/>
          <p14:tracePt t="23308" x="3260725" y="2022475"/>
          <p14:tracePt t="23327" x="3260725" y="2008188"/>
          <p14:tracePt t="23338" x="3260725" y="2001838"/>
          <p14:tracePt t="23347" x="3260725" y="1987550"/>
          <p14:tracePt t="23358" x="3260725" y="1981200"/>
          <p14:tracePt t="23367" x="3260725" y="1958975"/>
          <p14:tracePt t="23374" x="3260725" y="1952625"/>
          <p14:tracePt t="23383" x="3260725" y="1944688"/>
          <p14:tracePt t="23387" x="3252788" y="1924050"/>
          <p14:tracePt t="23397" x="3246438" y="1917700"/>
          <p14:tracePt t="23407" x="3238500" y="1909763"/>
          <p14:tracePt t="23412" x="3238500" y="1903413"/>
          <p14:tracePt t="23426" x="3238500" y="1897063"/>
          <p14:tracePt t="23450" x="3232150" y="1889125"/>
          <p14:tracePt t="23462" x="3225800" y="1874838"/>
          <p14:tracePt t="23468" x="3217863" y="1874838"/>
          <p14:tracePt t="23479" x="3217863" y="1868488"/>
          <p14:tracePt t="23490" x="3211513" y="1862138"/>
          <p14:tracePt t="23503" x="3203575" y="1854200"/>
          <p14:tracePt t="23508" x="3203575" y="1847850"/>
          <p14:tracePt t="23519" x="3197225" y="1847850"/>
          <p14:tracePt t="23538" x="3190875" y="1839913"/>
          <p14:tracePt t="24130" x="3190875" y="1833563"/>
          <p14:tracePt t="24140" x="3182938" y="1833563"/>
          <p14:tracePt t="24148" x="3168650" y="1833563"/>
          <p14:tracePt t="24164" x="3162300" y="1833563"/>
          <p14:tracePt t="24168" x="3155950" y="1833563"/>
          <p14:tracePt t="24178" x="3148013" y="1833563"/>
          <p14:tracePt t="24189" x="3133725" y="1833563"/>
          <p14:tracePt t="24195" x="3127375" y="1833563"/>
          <p14:tracePt t="24205" x="3121025" y="1833563"/>
          <p14:tracePt t="24208" x="3113088" y="1833563"/>
          <p14:tracePt t="24219" x="3098800" y="1833563"/>
          <p14:tracePt t="24229" x="3086100" y="1833563"/>
          <p14:tracePt t="24245" x="3078163" y="1833563"/>
          <p14:tracePt t="24252" x="3071813" y="1833563"/>
          <p14:tracePt t="24262" x="3063875" y="1833563"/>
          <p14:tracePt t="24271" x="3049588" y="1833563"/>
          <p14:tracePt t="24285" x="3036888" y="1839913"/>
          <p14:tracePt t="24291" x="3028950" y="1839913"/>
          <p14:tracePt t="24311" x="3008313" y="1854200"/>
          <p14:tracePt t="24315" x="3001963" y="1854200"/>
          <p14:tracePt t="24328" x="2994025" y="1854200"/>
          <p14:tracePt t="24331" x="2987675" y="1862138"/>
          <p14:tracePt t="24342" x="2979738" y="1868488"/>
          <p14:tracePt t="24351" x="2973388" y="1882775"/>
          <p14:tracePt t="24355" x="2967038" y="1882775"/>
          <p14:tracePt t="24367" x="2967038" y="1889125"/>
          <p14:tracePt t="24371" x="2959100" y="1897063"/>
          <p14:tracePt t="24380" x="2944813" y="1909763"/>
          <p14:tracePt t="24392" x="2938463" y="1924050"/>
          <p14:tracePt t="24396" x="2932113" y="1924050"/>
          <p14:tracePt t="24408" x="2932113" y="1931988"/>
          <p14:tracePt t="24410" x="2932113" y="1938338"/>
          <p14:tracePt t="24421" x="2932113" y="1944688"/>
          <p14:tracePt t="24430" x="2924175" y="1958975"/>
          <p14:tracePt t="24447" x="2924175" y="1973263"/>
          <p14:tracePt t="24461" x="2917825" y="1981200"/>
          <p14:tracePt t="24471" x="2909888" y="2001838"/>
          <p14:tracePt t="24487" x="2909888" y="2008188"/>
          <p14:tracePt t="24493" x="2909888" y="2016125"/>
          <p14:tracePt t="24503" x="2909888" y="2022475"/>
          <p14:tracePt t="24513" x="2903538" y="2036763"/>
          <p14:tracePt t="24527" x="2897188" y="2043113"/>
          <p14:tracePt t="24543" x="2897188" y="2057400"/>
          <p14:tracePt t="24557" x="2897188" y="2063750"/>
          <p14:tracePt t="24573" x="2897188" y="2071688"/>
          <p14:tracePt t="24583" x="2897188" y="2078038"/>
          <p14:tracePt t="24593" x="2897188" y="2085975"/>
          <p14:tracePt t="24598" x="2897188" y="2092325"/>
          <p14:tracePt t="24608" x="2889250" y="2092325"/>
          <p14:tracePt t="24613" x="2889250" y="2106613"/>
          <p14:tracePt t="24633" x="2889250" y="2112963"/>
          <p14:tracePt t="24649" x="2889250" y="2120900"/>
          <p14:tracePt t="24654" x="2889250" y="2127250"/>
          <p14:tracePt t="24674" x="2889250" y="2133600"/>
          <p14:tracePt t="24689" x="2889250" y="2141538"/>
          <p14:tracePt t="24703" x="2889250" y="2147888"/>
          <p14:tracePt t="24714" x="2889250" y="2155825"/>
          <p14:tracePt t="24719" x="2889250" y="2162175"/>
          <p14:tracePt t="24735" x="2889250" y="2170113"/>
          <p14:tracePt t="24745" x="2897188" y="2170113"/>
          <p14:tracePt t="24755" x="2903538" y="2182813"/>
          <p14:tracePt t="24760" x="2903538" y="2190750"/>
          <p14:tracePt t="24768" x="2903538" y="2197100"/>
          <p14:tracePt t="24774" x="2903538" y="2205038"/>
          <p14:tracePt t="24794" x="2909888" y="2217738"/>
          <p14:tracePt t="24808" x="2909888" y="2225675"/>
          <p14:tracePt t="24825" x="2917825" y="2232025"/>
          <p14:tracePt t="24841" x="2917825" y="2239963"/>
          <p14:tracePt t="24850" x="2924175" y="2246313"/>
          <p14:tracePt t="24870" x="2924175" y="2252663"/>
          <p14:tracePt t="24874" x="2932113" y="2252663"/>
          <p14:tracePt t="24891" x="2932113" y="2260600"/>
          <p14:tracePt t="24900" x="2938463" y="2260600"/>
          <p14:tracePt t="24914" x="2938463" y="2266950"/>
          <p14:tracePt t="24925" x="2944813" y="2274888"/>
          <p14:tracePt t="24931" x="2952750" y="2274888"/>
          <p14:tracePt t="24957" x="2959100" y="2281238"/>
          <p14:tracePt t="24977" x="2967038" y="2281238"/>
          <p14:tracePt t="24997" x="2973388" y="2281238"/>
          <p14:tracePt t="25011" x="2973388" y="2287588"/>
          <p14:tracePt t="25017" x="2979738" y="2287588"/>
          <p14:tracePt t="25026" x="2987675" y="2287588"/>
          <p14:tracePt t="25037" x="2994025" y="2287588"/>
          <p14:tracePt t="25051" x="3008313" y="2287588"/>
          <p14:tracePt t="25057" x="3014663" y="2287588"/>
          <p14:tracePt t="25080" x="3036888" y="2287588"/>
          <p14:tracePt t="25083" x="3043238" y="2287588"/>
          <p14:tracePt t="25095" x="3049588" y="2287588"/>
          <p14:tracePt t="25097" x="3063875" y="2287588"/>
          <p14:tracePt t="25107" x="3071813" y="2287588"/>
          <p14:tracePt t="25116" x="3086100" y="2287588"/>
          <p14:tracePt t="25132" x="3098800" y="2287588"/>
          <p14:tracePt t="25136" x="3106738" y="2287588"/>
          <p14:tracePt t="25146" x="3113088" y="2287588"/>
          <p14:tracePt t="25157" x="3133725" y="2287588"/>
          <p14:tracePt t="25162" x="3148013" y="2287588"/>
          <p14:tracePt t="25173" x="3162300" y="2281238"/>
          <p14:tracePt t="25179" x="3182938" y="2274888"/>
          <p14:tracePt t="25188" x="3197225" y="2274888"/>
          <p14:tracePt t="25199" x="3217863" y="2260600"/>
          <p14:tracePt t="25202" x="3225800" y="2260600"/>
          <p14:tracePt t="25213" x="3232150" y="2260600"/>
          <p14:tracePt t="25219" x="3246438" y="2246313"/>
          <p14:tracePt t="25228" x="3260725" y="2239963"/>
          <p14:tracePt t="25239" x="3281363" y="2225675"/>
          <p14:tracePt t="25242" x="3287713" y="2217738"/>
          <p14:tracePt t="25253" x="3287713" y="2211388"/>
          <p14:tracePt t="25260" x="3302000" y="2205038"/>
          <p14:tracePt t="25269" x="3302000" y="2182813"/>
          <p14:tracePt t="25279" x="3316288" y="2162175"/>
          <p14:tracePt t="25283" x="3322638" y="2155825"/>
          <p14:tracePt t="25295" x="3322638" y="2141538"/>
          <p14:tracePt t="25299" x="3336925" y="2120900"/>
          <p14:tracePt t="25309" x="3344863" y="2112963"/>
          <p14:tracePt t="25319" x="3344863" y="2092325"/>
          <p14:tracePt t="25325" x="3344863" y="2085975"/>
          <p14:tracePt t="25335" x="3344863" y="2071688"/>
          <p14:tracePt t="25339" x="3344863" y="2051050"/>
          <p14:tracePt t="25349" x="3344863" y="2036763"/>
          <p14:tracePt t="25359" x="3344863" y="2001838"/>
          <p14:tracePt t="25365" x="3344863" y="1993900"/>
          <p14:tracePt t="25375" x="3344863" y="1973263"/>
          <p14:tracePt t="25378" x="3344863" y="1952625"/>
          <p14:tracePt t="25389" x="3344863" y="1931988"/>
          <p14:tracePt t="25399" x="3344863" y="1903413"/>
          <p14:tracePt t="25405" x="3336925" y="1889125"/>
          <p14:tracePt t="25414" x="3330575" y="1874838"/>
          <p14:tracePt t="25421" x="3330575" y="1862138"/>
          <p14:tracePt t="25431" x="3330575" y="1854200"/>
          <p14:tracePt t="25441" x="3316288" y="1833563"/>
          <p14:tracePt t="25451" x="3309938" y="1827213"/>
          <p14:tracePt t="25455" x="3309938" y="1819275"/>
          <p14:tracePt t="25461" x="3309938" y="1812925"/>
          <p14:tracePt t="25471" x="3302000" y="1804988"/>
          <p14:tracePt t="25481" x="3295650" y="1790700"/>
          <p14:tracePt t="25494" x="3287713" y="1784350"/>
          <p14:tracePt t="25510" x="3287713" y="1778000"/>
          <p14:tracePt t="25521" x="3281363" y="1770063"/>
          <p14:tracePt t="25530" x="3273425" y="1763713"/>
          <p14:tracePt t="25541" x="3267075" y="1763713"/>
          <p14:tracePt t="25551" x="3267075" y="1755775"/>
          <p14:tracePt t="25561" x="3246438" y="1749425"/>
          <p14:tracePt t="25567" x="3238500" y="1749425"/>
          <p14:tracePt t="25577" x="3232150" y="1743075"/>
          <p14:tracePt t="25581" x="3225800" y="1735138"/>
          <p14:tracePt t="25591" x="3217863" y="1735138"/>
          <p14:tracePt t="25602" x="3211513" y="1735138"/>
          <p14:tracePt t="25608" x="3203575" y="1735138"/>
          <p14:tracePt t="25618" x="3197225" y="1735138"/>
          <p14:tracePt t="25621" x="3190875" y="1735138"/>
          <p14:tracePt t="25633" x="3182938" y="1735138"/>
          <p14:tracePt t="25642" x="3176588" y="1735138"/>
          <p14:tracePt t="25656" x="3162300" y="1735138"/>
          <p14:tracePt t="25673" x="3148013" y="1743075"/>
          <p14:tracePt t="25683" x="3141663" y="1743075"/>
          <p14:tracePt t="25696" x="3133725" y="1749425"/>
          <p14:tracePt t="25702" x="3127375" y="1749425"/>
          <p14:tracePt t="25713" x="3121025" y="1755775"/>
          <p14:tracePt t="25723" x="3106738" y="1763713"/>
          <p14:tracePt t="25726" x="3106738" y="1770063"/>
          <p14:tracePt t="25737" x="3098800" y="1770063"/>
          <p14:tracePt t="25742" x="3092450" y="1778000"/>
          <p14:tracePt t="25753" x="3086100" y="1784350"/>
          <p14:tracePt t="25762" x="3071813" y="1790700"/>
          <p14:tracePt t="25779" x="3063875" y="1804988"/>
          <p14:tracePt t="25783" x="3057525" y="1812925"/>
          <p14:tracePt t="25794" x="3049588" y="1819275"/>
          <p14:tracePt t="25803" x="3036888" y="1839913"/>
          <p14:tracePt t="25810" x="3028950" y="1847850"/>
          <p14:tracePt t="25819" x="3022600" y="1862138"/>
          <p14:tracePt t="25823" x="3014663" y="1882775"/>
          <p14:tracePt t="25833" x="3008313" y="1889125"/>
          <p14:tracePt t="25845" x="3001963" y="1909763"/>
          <p14:tracePt t="25852" x="2994025" y="1917700"/>
          <p14:tracePt t="25859" x="2994025" y="1924050"/>
          <p14:tracePt t="25863" x="2987675" y="1931988"/>
          <p14:tracePt t="25875" x="2987675" y="1944688"/>
          <p14:tracePt t="25884" x="2987675" y="1958975"/>
          <p14:tracePt t="25888" x="2987675" y="1966913"/>
          <p14:tracePt t="25898" x="2987675" y="1973263"/>
          <p14:tracePt t="25904" x="2987675" y="1987550"/>
          <p14:tracePt t="25914" x="2987675" y="2001838"/>
          <p14:tracePt t="25925" x="2987675" y="2016125"/>
          <p14:tracePt t="25938" x="2987675" y="2028825"/>
          <p14:tracePt t="25944" x="2987675" y="2043113"/>
          <p14:tracePt t="25954" x="2987675" y="2051050"/>
          <p14:tracePt t="25964" x="2987675" y="2078038"/>
          <p14:tracePt t="25974" x="2987675" y="2085975"/>
          <p14:tracePt t="25980" x="2994025" y="2085975"/>
          <p14:tracePt t="25984" x="2994025" y="2098675"/>
          <p14:tracePt t="25994" x="3001963" y="2106613"/>
          <p14:tracePt t="26004" x="3008313" y="2112963"/>
          <p14:tracePt t="26010" x="3014663" y="2120900"/>
          <p14:tracePt t="26020" x="3022600" y="2127250"/>
          <p14:tracePt t="26025" x="3022600" y="2141538"/>
          <p14:tracePt t="26034" x="3036888" y="2141538"/>
          <p14:tracePt t="26044" x="3043238" y="2155825"/>
          <p14:tracePt t="26059" x="3049588" y="2162175"/>
          <p14:tracePt t="26060" x="3063875" y="2170113"/>
          <p14:tracePt t="26064" x="3071813" y="2182813"/>
          <p14:tracePt t="26074" x="3078163" y="2190750"/>
          <p14:tracePt t="26084" x="3098800" y="2197100"/>
          <p14:tracePt t="26090" x="3106738" y="2197100"/>
          <p14:tracePt t="26100" x="3113088" y="2205038"/>
          <p14:tracePt t="26106" x="3127375" y="2205038"/>
          <p14:tracePt t="26117" x="3133725" y="2205038"/>
          <p14:tracePt t="26126" x="3148013" y="2205038"/>
          <p14:tracePt t="26131" x="3155950" y="2205038"/>
          <p14:tracePt t="26140" x="3162300" y="2205038"/>
          <p14:tracePt t="26147" x="3168650" y="2205038"/>
          <p14:tracePt t="26156" x="3176588" y="2205038"/>
          <p14:tracePt t="26167" x="3197225" y="2205038"/>
          <p14:tracePt t="26181" x="3203575" y="2205038"/>
          <p14:tracePt t="26187" x="3211513" y="2205038"/>
          <p14:tracePt t="26197" x="3217863" y="2205038"/>
          <p14:tracePt t="26207" x="3232150" y="2205038"/>
          <p14:tracePt t="26223" x="3238500" y="2197100"/>
          <p14:tracePt t="26236" x="3246438" y="2197100"/>
          <p14:tracePt t="26246" x="3252788" y="2190750"/>
          <p14:tracePt t="26252" x="3260725" y="2190750"/>
          <p14:tracePt t="26266" x="3260725" y="2182813"/>
          <p14:tracePt t="26276" x="3267075" y="2182813"/>
          <p14:tracePt t="26307" x="3267075" y="2176463"/>
          <p14:tracePt t="26329" x="3273425" y="2176463"/>
          <p14:tracePt t="26333" x="3273425" y="2170113"/>
          <p14:tracePt t="26353" x="3281363" y="2170113"/>
          <p14:tracePt t="26379" x="3287713" y="2162175"/>
          <p14:tracePt t="32457" x="3287713" y="2147888"/>
          <p14:tracePt t="32461" x="3287713" y="2141538"/>
          <p14:tracePt t="32471" x="3295650" y="2120900"/>
          <p14:tracePt t="32477" x="3302000" y="2106613"/>
          <p14:tracePt t="32486" x="3302000" y="2085975"/>
          <p14:tracePt t="32498" x="3309938" y="2057400"/>
          <p14:tracePt t="32500" x="3309938" y="2051050"/>
          <p14:tracePt t="32511" x="3309938" y="2028825"/>
          <p14:tracePt t="32517" x="3309938" y="2008188"/>
          <p14:tracePt t="32527" x="3309938" y="1993900"/>
          <p14:tracePt t="32536" x="3309938" y="1952625"/>
          <p14:tracePt t="32541" x="3309938" y="1944688"/>
          <p14:tracePt t="32550" x="3309938" y="1917700"/>
          <p14:tracePt t="32557" x="3302000" y="1897063"/>
          <p14:tracePt t="32566" x="3287713" y="1868488"/>
          <p14:tracePt t="32577" x="3267075" y="1819275"/>
          <p14:tracePt t="32583" x="3260725" y="1804988"/>
          <p14:tracePt t="32593" x="3232150" y="1778000"/>
          <p14:tracePt t="32597" x="3211513" y="1743075"/>
          <p14:tracePt t="32607" x="3190875" y="1714500"/>
          <p14:tracePt t="32617" x="3162300" y="1693863"/>
          <p14:tracePt t="32623" x="3155950" y="1685925"/>
          <p14:tracePt t="32632" x="3141663" y="1679575"/>
          <p14:tracePt t="32637" x="3133725" y="1673225"/>
          <p14:tracePt t="32647" x="3121025" y="1665288"/>
          <p14:tracePt t="32657" x="3106738" y="1658938"/>
          <p14:tracePt t="32663" x="3092450" y="1658938"/>
          <p14:tracePt t="32673" x="3086100" y="1651000"/>
          <p14:tracePt t="32679" x="3063875" y="1651000"/>
          <p14:tracePt t="32689" x="3057525" y="1644650"/>
          <p14:tracePt t="32699" x="3036888" y="1644650"/>
          <p14:tracePt t="32702" x="3028950" y="1644650"/>
          <p14:tracePt t="32713" x="3022600" y="1644650"/>
          <p14:tracePt t="32719" x="3008313" y="1644650"/>
          <p14:tracePt t="32729" x="2994025" y="1644650"/>
          <p14:tracePt t="32738" x="2979738" y="1644650"/>
          <p14:tracePt t="32743" x="2979738" y="1651000"/>
          <p14:tracePt t="32752" x="2967038" y="1658938"/>
          <p14:tracePt t="32759" x="2944813" y="1665288"/>
          <p14:tracePt t="32769" x="2938463" y="1679575"/>
          <p14:tracePt t="32779" x="2924175" y="1700213"/>
          <p14:tracePt t="32785" x="2924175" y="1708150"/>
          <p14:tracePt t="32795" x="2917825" y="1720850"/>
          <p14:tracePt t="32799" x="2909888" y="1743075"/>
          <p14:tracePt t="32809" x="2903538" y="1755775"/>
          <p14:tracePt t="32819" x="2903538" y="1790700"/>
          <p14:tracePt t="32825" x="2903538" y="1798638"/>
          <p14:tracePt t="32835" x="2903538" y="1812925"/>
          <p14:tracePt t="32839" x="2903538" y="1833563"/>
          <p14:tracePt t="32849" x="2903538" y="1854200"/>
          <p14:tracePt t="32859" x="2903538" y="1889125"/>
          <p14:tracePt t="32865" x="2903538" y="1897063"/>
          <p14:tracePt t="32874" x="2903538" y="1909763"/>
          <p14:tracePt t="32879" x="2903538" y="1924050"/>
          <p14:tracePt t="32889" x="2909888" y="1944688"/>
          <p14:tracePt t="32900" x="2909888" y="1958975"/>
          <p14:tracePt t="32904" x="2917825" y="1966913"/>
          <p14:tracePt t="32915" x="2917825" y="1981200"/>
          <p14:tracePt t="32920" x="2924175" y="1993900"/>
          <p14:tracePt t="32931" x="2924175" y="2008188"/>
          <p14:tracePt t="32940" x="2932113" y="2022475"/>
          <p14:tracePt t="32944" x="2932113" y="2028825"/>
          <p14:tracePt t="32954" x="2938463" y="2028825"/>
          <p14:tracePt t="32960" x="2944813" y="2036763"/>
          <p14:tracePt t="32970" x="2944813" y="2043113"/>
          <p14:tracePt t="32981" x="2952750" y="2051050"/>
          <p14:tracePt t="32984" x="2959100" y="2051050"/>
          <p14:tracePt t="32994" x="2967038" y="2057400"/>
          <p14:tracePt t="33010" x="2973388" y="2063750"/>
          <p14:tracePt t="33020" x="2987675" y="2071688"/>
          <p14:tracePt t="33026" x="2987675" y="2078038"/>
          <p14:tracePt t="33036" x="3001963" y="2078038"/>
          <p14:tracePt t="33040" x="3014663" y="2085975"/>
          <p14:tracePt t="33050" x="3022600" y="2092325"/>
          <p14:tracePt t="33066" x="3057525" y="2106613"/>
          <p14:tracePt t="33066" x="3063875" y="2106613"/>
          <p14:tracePt t="33076" x="3086100" y="2106613"/>
          <p14:tracePt t="33081" x="3106738" y="2112963"/>
          <p14:tracePt t="33090" x="3127375" y="2120900"/>
          <p14:tracePt t="33100" x="3162300" y="2127250"/>
          <p14:tracePt t="33106" x="3168650" y="2127250"/>
          <p14:tracePt t="33117" x="3190875" y="2127250"/>
          <p14:tracePt t="33120" x="3203575" y="2127250"/>
          <p14:tracePt t="33132" x="3217863" y="2120900"/>
          <p14:tracePt t="33143" x="3238500" y="2112963"/>
          <p14:tracePt t="33147" x="3246438" y="2098675"/>
          <p14:tracePt t="33157" x="3260725" y="2092325"/>
          <p14:tracePt t="33163" x="3273425" y="2071688"/>
          <p14:tracePt t="33173" x="3281363" y="2057400"/>
          <p14:tracePt t="33184" x="3287713" y="2022475"/>
          <p14:tracePt t="33186" x="3287713" y="2016125"/>
          <p14:tracePt t="33197" x="3287713" y="1993900"/>
          <p14:tracePt t="33202" x="3281363" y="1981200"/>
          <p14:tracePt t="33213" x="3273425" y="1952625"/>
          <p14:tracePt t="33223" x="3252788" y="1909763"/>
          <p14:tracePt t="33227" x="3246438" y="1909763"/>
          <p14:tracePt t="33237" x="3246438" y="1897063"/>
          <p14:tracePt t="33243" x="3238500" y="1889125"/>
          <p14:tracePt t="33253" x="3232150" y="1889125"/>
          <p14:tracePt t="33283" x="3232150" y="1882775"/>
          <p14:tracePt t="33293" x="3225800" y="1882775"/>
          <p14:tracePt t="33309" x="3217863" y="1882775"/>
          <p14:tracePt t="33621" x="3211513" y="1882775"/>
          <p14:tracePt t="33627" x="3203575" y="1882775"/>
          <p14:tracePt t="33641" x="3197225" y="1897063"/>
          <p14:tracePt t="33647" x="3197225" y="1903413"/>
          <p14:tracePt t="33658" x="3190875" y="1909763"/>
          <p14:tracePt t="33669" x="3176588" y="1938338"/>
          <p14:tracePt t="33671" x="3176588" y="1944688"/>
          <p14:tracePt t="33682" x="3168650" y="1958975"/>
          <p14:tracePt t="33686" x="3168650" y="1973263"/>
          <p14:tracePt t="33697" x="3168650" y="1987550"/>
          <p14:tracePt t="33707" x="3168650" y="2001838"/>
          <p14:tracePt t="33713" x="3168650" y="2008188"/>
          <p14:tracePt t="33723" x="3168650" y="2022475"/>
          <p14:tracePt t="33727" x="3168650" y="2028825"/>
          <p14:tracePt t="33737" x="3168650" y="2043113"/>
          <p14:tracePt t="33750" x="3168650" y="2051050"/>
          <p14:tracePt t="33763" x="3168650" y="2057400"/>
          <p14:tracePt t="33767" x="3168650" y="2063750"/>
          <p14:tracePt t="33776" x="3176588" y="2063750"/>
          <p14:tracePt t="33787" x="3176588" y="2071688"/>
          <p14:tracePt t="33860" x="3176588" y="2078038"/>
          <p14:tracePt t="33870" x="3176588" y="2085975"/>
          <p14:tracePt t="33884" x="3176588" y="2092325"/>
          <p14:tracePt t="33888" x="3176588" y="2098675"/>
          <p14:tracePt t="33899" x="3176588" y="2106613"/>
          <p14:tracePt t="33909" x="3176588" y="2127250"/>
          <p14:tracePt t="33913" x="3176588" y="2133600"/>
          <p14:tracePt t="33923" x="3168650" y="2147888"/>
          <p14:tracePt t="33929" x="3162300" y="2170113"/>
          <p14:tracePt t="33938" x="3148013" y="2190750"/>
          <p14:tracePt t="33949" x="3133725" y="2252663"/>
          <p14:tracePt t="33955" x="3133725" y="2260600"/>
          <p14:tracePt t="33965" x="3127375" y="2281238"/>
          <p14:tracePt t="33969" x="3127375" y="2301875"/>
          <p14:tracePt t="33979" x="3127375" y="2316163"/>
          <p14:tracePt t="33990" x="3121025" y="2344738"/>
          <p14:tracePt t="33995" x="3121025" y="2351088"/>
          <p14:tracePt t="34005" x="3121025" y="2365375"/>
          <p14:tracePt t="34008" x="3121025" y="2386013"/>
          <p14:tracePt t="34018" x="3121025" y="2400300"/>
          <p14:tracePt t="34029" x="3121025" y="2428875"/>
          <p14:tracePt t="34045" x="3121025" y="2441575"/>
          <p14:tracePt t="34049" x="3121025" y="2455863"/>
          <p14:tracePt t="34061" x="3121025" y="2470150"/>
          <p14:tracePt t="34070" x="3121025" y="2484438"/>
          <p14:tracePt t="34449" x="3113088" y="2484438"/>
          <p14:tracePt t="34462" x="3113088" y="2490788"/>
          <p14:tracePt t="34549" x="3106738" y="2490788"/>
          <p14:tracePt t="34963" x="3106738" y="2476500"/>
          <p14:tracePt t="34973" x="3106738" y="2463800"/>
          <p14:tracePt t="34989" x="3106738" y="2455863"/>
          <p14:tracePt t="35073" x="3106738" y="2449513"/>
          <p14:tracePt t="35083" x="3098800" y="2441575"/>
          <p14:tracePt t="35095" x="3098800" y="2435225"/>
          <p14:tracePt t="35106" x="3092450" y="2428875"/>
          <p14:tracePt t="35109" x="3092450" y="2420938"/>
          <p14:tracePt t="35115" x="3092450" y="2414588"/>
          <p14:tracePt t="35126" x="3086100" y="2406650"/>
          <p14:tracePt t="35136" x="3071813" y="2393950"/>
          <p14:tracePt t="35141" x="3071813" y="2386013"/>
          <p14:tracePt t="35149" x="3063875" y="2379663"/>
          <p14:tracePt t="35154" x="3063875" y="2371725"/>
          <p14:tracePt t="35165" x="3057525" y="2359025"/>
          <p14:tracePt t="35175" x="3043238" y="2351088"/>
          <p14:tracePt t="35178" x="3043238" y="2344738"/>
          <p14:tracePt t="35188" x="3036888" y="2344738"/>
          <p14:tracePt t="35194" x="3036888" y="2336800"/>
          <p14:tracePt t="35205" x="3028950" y="2330450"/>
          <p14:tracePt t="35215" x="3022600" y="2324100"/>
          <p14:tracePt t="35231" x="3014663" y="2316163"/>
          <p14:tracePt t="35235" x="3014663" y="2309813"/>
          <p14:tracePt t="35245" x="3008313" y="2309813"/>
          <p14:tracePt t="35254" x="3001963" y="2301875"/>
          <p14:tracePt t="35264" x="2994025" y="2301875"/>
          <p14:tracePt t="35270" x="2994025" y="2295525"/>
          <p14:tracePt t="35274" x="2994025" y="2287588"/>
          <p14:tracePt t="35284" x="2987675" y="2287588"/>
          <p14:tracePt t="35294" x="2979738" y="2281238"/>
          <p14:tracePt t="35310" x="2979738" y="2274888"/>
          <p14:tracePt t="35317" x="2973388" y="2266950"/>
          <p14:tracePt t="35336" x="2973388" y="2260600"/>
          <p14:tracePt t="35340" x="2967038" y="2260600"/>
          <p14:tracePt t="35350" x="2967038" y="2246313"/>
          <p14:tracePt t="35356" x="2959100" y="2239963"/>
          <p14:tracePt t="35366" x="2959100" y="2232025"/>
          <p14:tracePt t="35376" x="2959100" y="2225675"/>
          <p14:tracePt t="35390" x="2959100" y="2217738"/>
          <p14:tracePt t="35410" x="2959100" y="2211388"/>
          <p14:tracePt t="35417" x="2959100" y="2205038"/>
          <p14:tracePt t="35452" x="2959100" y="2197100"/>
          <p14:tracePt t="35629" x="2959100" y="2205038"/>
          <p14:tracePt t="35633" x="2959100" y="2211388"/>
          <p14:tracePt t="35639" x="2973388" y="2211388"/>
          <p14:tracePt t="35649" x="2973388" y="2217738"/>
          <p14:tracePt t="35659" x="2979738" y="2217738"/>
          <p14:tracePt t="35663" x="2979738" y="2225675"/>
          <p14:tracePt t="35676" x="2987675" y="2225675"/>
          <p14:tracePt t="35680" x="2994025" y="2232025"/>
          <p14:tracePt t="35689" x="2994025" y="2239963"/>
          <p14:tracePt t="35699" x="3001963" y="2246313"/>
          <p14:tracePt t="35704" x="3008313" y="2246313"/>
          <p14:tracePt t="35715" x="3014663" y="2252663"/>
          <p14:tracePt t="35719" x="3022600" y="2260600"/>
          <p14:tracePt t="35729" x="3028950" y="2266950"/>
          <p14:tracePt t="35738" x="3043238" y="2274888"/>
          <p14:tracePt t="35745" x="3049588" y="2274888"/>
          <p14:tracePt t="35755" x="3057525" y="2281238"/>
          <p14:tracePt t="35759" x="3071813" y="2281238"/>
          <p14:tracePt t="35781" x="3078163" y="2281238"/>
          <p14:tracePt t="35785" x="3086100" y="2281238"/>
          <p14:tracePt t="35803" x="3098800" y="2281238"/>
          <p14:tracePt t="35811" x="3098800" y="2287588"/>
          <p14:tracePt t="35821" x="3113088" y="2295525"/>
          <p14:tracePt t="35825" x="3121025" y="2295525"/>
          <p14:tracePt t="35835" x="3127375" y="2295525"/>
          <p14:tracePt t="35841" x="3141663" y="2295525"/>
          <p14:tracePt t="35851" x="3148013" y="2295525"/>
          <p14:tracePt t="35861" x="3168650" y="2295525"/>
          <p14:tracePt t="35875" x="3176588" y="2295525"/>
          <p14:tracePt t="35892" x="3182938" y="2295525"/>
          <p14:tracePt t="35901" x="3203575" y="2295525"/>
          <p14:tracePt t="35917" x="3211513" y="2295525"/>
          <p14:tracePt t="35921" x="3225800" y="2295525"/>
          <p14:tracePt t="35931" x="3232150" y="2295525"/>
          <p14:tracePt t="35940" x="3246438" y="2295525"/>
          <p14:tracePt t="35946" x="3252788" y="2295525"/>
          <p14:tracePt t="35957" x="3260725" y="2287588"/>
          <p14:tracePt t="35961" x="3267075" y="2287588"/>
          <p14:tracePt t="35971" x="3273425" y="2281238"/>
          <p14:tracePt t="35981" x="3287713" y="2266950"/>
          <p14:tracePt t="35987" x="3295650" y="2266950"/>
          <p14:tracePt t="35997" x="3295650" y="2260600"/>
          <p14:tracePt t="36001" x="3309938" y="2246313"/>
          <p14:tracePt t="36013" x="3316288" y="2246313"/>
          <p14:tracePt t="36023" x="3330575" y="2232025"/>
          <p14:tracePt t="36043" x="3336925" y="2217738"/>
          <p14:tracePt t="36053" x="3344863" y="2217738"/>
          <p14:tracePt t="36063" x="3351213" y="2205038"/>
          <p14:tracePt t="36067" x="3351213" y="2197100"/>
          <p14:tracePt t="36077" x="3357563" y="2190750"/>
          <p14:tracePt t="36084" x="3365500" y="2182813"/>
          <p14:tracePt t="36093" x="3365500" y="2170113"/>
          <p14:tracePt t="36104" x="3379788" y="2155825"/>
          <p14:tracePt t="36106" x="3379788" y="2147888"/>
          <p14:tracePt t="36117" x="3379788" y="2141538"/>
          <p14:tracePt t="36122" x="3386138" y="2127250"/>
          <p14:tracePt t="36132" x="3392488" y="2120900"/>
          <p14:tracePt t="36142" x="3400425" y="2092325"/>
          <p14:tracePt t="36159" x="3400425" y="2085975"/>
          <p14:tracePt t="36163" x="3400425" y="2071688"/>
          <p14:tracePt t="36173" x="3400425" y="2057400"/>
          <p14:tracePt t="36183" x="3406775" y="2043113"/>
          <p14:tracePt t="36189" x="3406775" y="2036763"/>
          <p14:tracePt t="36199" x="3406775" y="2022475"/>
          <p14:tracePt t="36204" x="3406775" y="2016125"/>
          <p14:tracePt t="36223" x="3406775" y="2001838"/>
          <p14:tracePt t="36228" x="3406775" y="1993900"/>
          <p14:tracePt t="36238" x="3406775" y="1987550"/>
          <p14:tracePt t="36245" x="3406775" y="1981200"/>
          <p14:tracePt t="36255" x="3406775" y="1973263"/>
          <p14:tracePt t="36265" x="3406775" y="1952625"/>
          <p14:tracePt t="36275" x="3406775" y="1944688"/>
          <p14:tracePt t="36278" x="3406775" y="1938338"/>
          <p14:tracePt t="36285" x="3406775" y="1924050"/>
          <p14:tracePt t="36295" x="3406775" y="1917700"/>
          <p14:tracePt t="36305" x="3400425" y="1903413"/>
          <p14:tracePt t="36319" x="3400425" y="1897063"/>
          <p14:tracePt t="36326" x="3400425" y="1889125"/>
          <p14:tracePt t="36345" x="3392488" y="1874838"/>
          <p14:tracePt t="36361" x="3386138" y="1862138"/>
          <p14:tracePt t="36365" x="3386138" y="1854200"/>
          <p14:tracePt t="36375" x="3371850" y="1847850"/>
          <p14:tracePt t="36385" x="3365500" y="1819275"/>
          <p14:tracePt t="36390" x="3357563" y="1819275"/>
          <p14:tracePt t="36401" x="3357563" y="1812925"/>
          <p14:tracePt t="36404" x="3344863" y="1804988"/>
          <p14:tracePt t="36414" x="3344863" y="1798638"/>
          <p14:tracePt t="36424" x="3322638" y="1784350"/>
          <p14:tracePt t="36440" x="3309938" y="1778000"/>
          <p14:tracePt t="36444" x="3295650" y="1763713"/>
          <p14:tracePt t="36454" x="3287713" y="1763713"/>
          <p14:tracePt t="36464" x="3267075" y="1749425"/>
          <p14:tracePt t="36470" x="3260725" y="1743075"/>
          <p14:tracePt t="36480" x="3246438" y="1743075"/>
          <p14:tracePt t="36486" x="3238500" y="1728788"/>
          <p14:tracePt t="36496" x="3225800" y="1728788"/>
          <p14:tracePt t="36506" x="3203575" y="1728788"/>
          <p14:tracePt t="36520" x="3190875" y="1728788"/>
          <p14:tracePt t="36526" x="3182938" y="1728788"/>
          <p14:tracePt t="36536" x="3162300" y="1728788"/>
          <p14:tracePt t="36546" x="3141663" y="1728788"/>
          <p14:tracePt t="36551" x="3127375" y="1728788"/>
          <p14:tracePt t="36560" x="3121025" y="1728788"/>
          <p14:tracePt t="36566" x="3106738" y="1728788"/>
          <p14:tracePt t="36577" x="3092450" y="1728788"/>
          <p14:tracePt t="36587" x="3071813" y="1743075"/>
          <p14:tracePt t="36597" x="3063875" y="1743075"/>
          <p14:tracePt t="36604" x="3057525" y="1743075"/>
          <p14:tracePt t="36607" x="3049588" y="1755775"/>
          <p14:tracePt t="36617" x="3043238" y="1763713"/>
          <p14:tracePt t="36627" x="3022600" y="1784350"/>
          <p14:tracePt t="36632" x="3022600" y="1790700"/>
          <p14:tracePt t="36642" x="3008313" y="1804988"/>
          <p14:tracePt t="36646" x="3001963" y="1812925"/>
          <p14:tracePt t="36656" x="2987675" y="1833563"/>
          <p14:tracePt t="36667" x="2979738" y="1854200"/>
          <p14:tracePt t="36673" x="2973388" y="1862138"/>
          <p14:tracePt t="36683" x="2967038" y="1868488"/>
          <p14:tracePt t="36687" x="2967038" y="1889125"/>
          <p14:tracePt t="36697" x="2959100" y="1903413"/>
          <p14:tracePt t="36709" x="2944813" y="1924050"/>
          <p14:tracePt t="36713" x="2944813" y="1931988"/>
          <p14:tracePt t="36722" x="2938463" y="1952625"/>
          <p14:tracePt t="36729" x="2938463" y="1973263"/>
          <p14:tracePt t="36738" x="2938463" y="1987550"/>
          <p14:tracePt t="36749" x="2932113" y="2022475"/>
          <p14:tracePt t="36763" x="2924175" y="2036763"/>
          <p14:tracePt t="36769" x="2924175" y="2051050"/>
          <p14:tracePt t="36779" x="2924175" y="2057400"/>
          <p14:tracePt t="36789" x="2924175" y="2092325"/>
          <p14:tracePt t="36799" x="2924175" y="2098675"/>
          <p14:tracePt t="36802" x="2924175" y="2106613"/>
          <p14:tracePt t="36809" x="2924175" y="2120900"/>
          <p14:tracePt t="36820" x="2924175" y="2133600"/>
          <p14:tracePt t="36829" x="2932113" y="2147888"/>
          <p14:tracePt t="36835" x="2932113" y="2155825"/>
          <p14:tracePt t="36845" x="2938463" y="2162175"/>
          <p14:tracePt t="36849" x="2944813" y="2170113"/>
          <p14:tracePt t="36870" x="2944813" y="2176463"/>
          <p14:tracePt t="36889" x="2952750" y="2182813"/>
          <p14:tracePt t="36899" x="2952750" y="2190750"/>
          <p14:tracePt t="36909" x="2959100" y="2197100"/>
          <p14:tracePt t="36919" x="2967038" y="2197100"/>
          <p14:tracePt t="36925" x="2967038" y="2205038"/>
          <p14:tracePt t="36931" x="2973388" y="2217738"/>
          <p14:tracePt t="36941" x="2979738" y="2225675"/>
          <p14:tracePt t="36952" x="3001963" y="2246313"/>
          <p14:tracePt t="36965" x="3008313" y="2260600"/>
          <p14:tracePt t="36981" x="3008313" y="2266950"/>
          <p14:tracePt t="36990" x="3014663" y="2266950"/>
          <p14:tracePt t="37011" x="3014663" y="2274888"/>
          <p14:tracePt t="37040" x="3022600" y="2274888"/>
          <p14:tracePt t="37047" x="3022600" y="2281238"/>
          <p14:tracePt t="37061" x="3028950" y="2287588"/>
          <p14:tracePt t="37545" x="3028950" y="2295525"/>
          <p14:tracePt t="37553" x="3036888" y="2295525"/>
          <p14:tracePt t="37562" x="3036888" y="2301875"/>
          <p14:tracePt t="37610" x="3043238" y="2301875"/>
          <p14:tracePt t="37620" x="3043238" y="2309813"/>
          <p14:tracePt t="37630" x="3043238" y="2316163"/>
          <p14:tracePt t="37640" x="3049588" y="2324100"/>
          <p14:tracePt t="37650" x="3057525" y="2330450"/>
          <p14:tracePt t="37656" x="3057525" y="2336800"/>
          <p14:tracePt t="37666" x="3063875" y="2336800"/>
          <p14:tracePt t="37670" x="3071813" y="2351088"/>
          <p14:tracePt t="37690" x="3078163" y="2359025"/>
          <p14:tracePt t="37706" x="3086100" y="2365375"/>
          <p14:tracePt t="37710" x="3086100" y="2371725"/>
          <p14:tracePt t="37720" x="3092450" y="2371725"/>
          <p14:tracePt t="37730" x="3092450" y="2379663"/>
          <p14:tracePt t="37746" x="3092450" y="2386013"/>
          <p14:tracePt t="37762" x="3098800" y="2393950"/>
          <p14:tracePt t="37772" x="3098800" y="2400300"/>
          <p14:tracePt t="37776" x="3106738" y="2406650"/>
          <p14:tracePt t="37786" x="3113088" y="2414588"/>
          <p14:tracePt t="37793" x="3113088" y="2420938"/>
          <p14:tracePt t="37803" x="3121025" y="2435225"/>
          <p14:tracePt t="37813" x="3133725" y="2455863"/>
          <p14:tracePt t="37817" x="3133725" y="2463800"/>
          <p14:tracePt t="37827" x="3133725" y="2476500"/>
          <p14:tracePt t="37832" x="3141663" y="2490788"/>
          <p14:tracePt t="37843" x="3148013" y="2490788"/>
          <p14:tracePt t="37853" x="3148013" y="2513013"/>
          <p14:tracePt t="37858" x="3155950" y="2519363"/>
          <p14:tracePt t="37872" x="3155950" y="2525713"/>
          <p14:tracePt t="37883" x="3155950" y="2533650"/>
          <p14:tracePt t="37893" x="3162300" y="2540000"/>
          <p14:tracePt t="37934" x="3162300" y="2547938"/>
          <p14:tracePt t="37975" x="3162300" y="2554288"/>
          <p14:tracePt t="37979" x="3168650" y="2554288"/>
          <p14:tracePt t="37989" x="3168650" y="2560638"/>
          <p14:tracePt t="37995" x="3168650" y="2568575"/>
          <p14:tracePt t="38015" x="3168650" y="2574925"/>
          <p14:tracePt t="38020" x="3168650" y="2582863"/>
          <p14:tracePt t="38028" x="3176588" y="2582863"/>
          <p14:tracePt t="38035" x="3176588" y="2595563"/>
          <p14:tracePt t="38055" x="3176588" y="2603500"/>
          <p14:tracePt t="38059" x="3176588" y="2609850"/>
          <p14:tracePt t="38070" x="3176588" y="2617788"/>
          <p14:tracePt t="38075" x="3176588" y="2624138"/>
          <p14:tracePt t="38085" x="3176588" y="2630488"/>
          <p14:tracePt t="38096" x="3176588" y="2638425"/>
          <p14:tracePt t="38102" x="3176588" y="2652713"/>
          <p14:tracePt t="38110" x="3176588" y="2659063"/>
          <p14:tracePt t="38114" x="3176588" y="2667000"/>
          <p14:tracePt t="38124" x="3176588" y="2679700"/>
          <p14:tracePt t="38140" x="3176588" y="2687638"/>
          <p14:tracePt t="38155" x="3176588" y="2693988"/>
          <p14:tracePt t="38175" x="3176588" y="2701925"/>
          <p14:tracePt t="38181" x="3176588" y="2708275"/>
          <p14:tracePt t="38196" x="3176588" y="2714625"/>
          <p14:tracePt t="38228" x="3176588" y="2722563"/>
          <p14:tracePt t="41843" x="3176588" y="2701925"/>
          <p14:tracePt t="41847" x="3176588" y="2687638"/>
          <p14:tracePt t="41858" x="3176588" y="2659063"/>
          <p14:tracePt t="41883" x="3176588" y="2652713"/>
          <p14:tracePt t="41903" x="3176588" y="2644775"/>
          <p14:tracePt t="41913" x="3182938" y="2638425"/>
          <p14:tracePt t="41929" x="3190875" y="2638425"/>
          <p14:tracePt t="41939" x="3211513" y="2630488"/>
          <p14:tracePt t="41953" x="3217863" y="2630488"/>
          <p14:tracePt t="41958" x="3238500" y="2624138"/>
          <p14:tracePt t="41969" x="3267075" y="2617788"/>
          <p14:tracePt t="41980" x="3316288" y="2609850"/>
          <p14:tracePt t="41984" x="3330575" y="2603500"/>
          <p14:tracePt t="41993" x="3365500" y="2603500"/>
          <p14:tracePt t="41998" x="3414713" y="2595563"/>
          <p14:tracePt t="42009" x="3462338" y="2589213"/>
          <p14:tracePt t="42019" x="3525838" y="2582863"/>
          <p14:tracePt t="42025" x="3546475" y="2582863"/>
          <p14:tracePt t="42034" x="3581400" y="2574925"/>
          <p14:tracePt t="42039" x="3624263" y="2574925"/>
          <p14:tracePt t="42049" x="3659188" y="2568575"/>
          <p14:tracePt t="42059" x="3708400" y="2560638"/>
          <p14:tracePt t="42065" x="3722688" y="2560638"/>
          <p14:tracePt t="42075" x="3735388" y="2560638"/>
          <p14:tracePt t="42079" x="3757613" y="2560638"/>
          <p14:tracePt t="42092" x="3763963" y="2560638"/>
          <p14:tracePt t="42100" x="3792538" y="2560638"/>
          <p14:tracePt t="42109" x="3805238" y="2568575"/>
          <p14:tracePt t="42116" x="3813175" y="2574925"/>
          <p14:tracePt t="42121" x="3833813" y="2582863"/>
          <p14:tracePt t="42131" x="3854450" y="2589213"/>
          <p14:tracePt t="42140" x="3911600" y="2609850"/>
          <p14:tracePt t="42145" x="3924300" y="2617788"/>
          <p14:tracePt t="42155" x="3959225" y="2617788"/>
          <p14:tracePt t="42160" x="4002088" y="2630488"/>
          <p14:tracePt t="42171" x="4043363" y="2644775"/>
          <p14:tracePt t="42181" x="4113213" y="2673350"/>
          <p14:tracePt t="42185" x="4127500" y="2673350"/>
          <p14:tracePt t="42195" x="4162425" y="2687638"/>
          <p14:tracePt t="42201" x="4197350" y="2701925"/>
          <p14:tracePt t="42210" x="4225925" y="2708275"/>
          <p14:tracePt t="42221" x="4275138" y="2728913"/>
          <p14:tracePt t="42224" x="4281488" y="2728913"/>
          <p14:tracePt t="42236" x="4316413" y="2743200"/>
          <p14:tracePt t="42240" x="4337050" y="2757488"/>
          <p14:tracePt t="42250" x="4359275" y="2763838"/>
          <p14:tracePt t="42260" x="4394200" y="2792413"/>
          <p14:tracePt t="42266" x="4400550" y="2792413"/>
          <p14:tracePt t="42276" x="4421188" y="2806700"/>
          <p14:tracePt t="42280" x="4435475" y="2813050"/>
          <p14:tracePt t="42290" x="4441825" y="2813050"/>
          <p14:tracePt t="42300" x="4464050" y="2819400"/>
          <p14:tracePt t="42306" x="4470400" y="2819400"/>
          <p14:tracePt t="42316" x="4491038" y="2827338"/>
          <p14:tracePt t="42320" x="4513263" y="2833688"/>
          <p14:tracePt t="42330" x="4525963" y="2833688"/>
          <p14:tracePt t="42340" x="4568825" y="2841625"/>
          <p14:tracePt t="42346" x="4575175" y="2841625"/>
          <p14:tracePt t="42356" x="4603750" y="2841625"/>
          <p14:tracePt t="42362" x="4638675" y="2847975"/>
          <p14:tracePt t="42372" x="4673600" y="2847975"/>
          <p14:tracePt t="42382" x="4764088" y="2847975"/>
          <p14:tracePt t="42392" x="4799013" y="2847975"/>
          <p14:tracePt t="42396" x="4806950" y="2847975"/>
          <p14:tracePt t="42402" x="4833938" y="2841625"/>
          <p14:tracePt t="42412" x="4854575" y="2833688"/>
          <p14:tracePt t="42423" x="4903788" y="2819400"/>
          <p14:tracePt t="42427" x="4918075" y="2819400"/>
          <p14:tracePt t="42437" x="4946650" y="2813050"/>
          <p14:tracePt t="42444" x="4953000" y="2806700"/>
          <p14:tracePt t="42453" x="4967288" y="2798763"/>
          <p14:tracePt t="42462" x="4995863" y="2784475"/>
          <p14:tracePt t="42478" x="5002213" y="2778125"/>
          <p14:tracePt t="42483" x="5008563" y="2771775"/>
          <p14:tracePt t="42493" x="5016500" y="2763838"/>
          <p14:tracePt t="42503" x="5016500" y="2749550"/>
          <p14:tracePt t="42509" x="5016500" y="2743200"/>
          <p14:tracePt t="42519" x="5016500" y="2728913"/>
          <p14:tracePt t="42523" x="5016500" y="2722563"/>
          <p14:tracePt t="42533" x="5016500" y="2708275"/>
          <p14:tracePt t="42543" x="5002213" y="2693988"/>
          <p14:tracePt t="42549" x="5002213" y="2687638"/>
          <p14:tracePt t="42559" x="4995863" y="2679700"/>
          <p14:tracePt t="42562" x="4987925" y="2673350"/>
          <p14:tracePt t="42573" x="4973638" y="2667000"/>
          <p14:tracePt t="42584" x="4960938" y="2659063"/>
          <p14:tracePt t="42589" x="4960938" y="2652713"/>
          <p14:tracePt t="42600" x="4946650" y="2644775"/>
          <p14:tracePt t="42606" x="4926013" y="2638425"/>
          <p14:tracePt t="42614" x="4897438" y="2630488"/>
          <p14:tracePt t="42624" x="4868863" y="2617788"/>
          <p14:tracePt t="42629" x="4854575" y="2617788"/>
          <p14:tracePt t="42639" x="4841875" y="2617788"/>
          <p14:tracePt t="42644" x="4827588" y="2617788"/>
          <p14:tracePt t="42655" x="4819650" y="2617788"/>
          <p14:tracePt t="42665" x="4806950" y="2617788"/>
          <p14:tracePt t="42669" x="4799013" y="2617788"/>
          <p14:tracePt t="42685" x="4792663" y="2617788"/>
          <p14:tracePt t="42727" x="4784725" y="2617788"/>
          <p14:tracePt t="42734" x="4784725" y="2624138"/>
          <p14:tracePt t="42751" x="4784725" y="2630488"/>
          <p14:tracePt t="42766" x="4784725" y="2638425"/>
          <p14:tracePt t="42785" x="4784725" y="2652713"/>
          <p14:tracePt t="42791" x="4784725" y="2659063"/>
          <p14:tracePt t="42801" x="4792663" y="2667000"/>
          <p14:tracePt t="42805" x="4799013" y="2673350"/>
          <p14:tracePt t="42817" x="4806950" y="2679700"/>
          <p14:tracePt t="42826" x="4813300" y="2679700"/>
          <p14:tracePt t="44188" x="4819650" y="2679700"/>
          <p14:tracePt t="44193" x="4827588" y="2679700"/>
          <p14:tracePt t="44204" x="4854575" y="2673350"/>
          <p14:tracePt t="44210" x="4897438" y="2644775"/>
          <p14:tracePt t="44218" x="4960938" y="2595563"/>
          <p14:tracePt t="44229" x="5149850" y="2455863"/>
          <p14:tracePt t="44239" x="5219700" y="2406650"/>
          <p14:tracePt t="44242" x="5254625" y="2386013"/>
          <p14:tracePt t="44248" x="5303838" y="2330450"/>
          <p14:tracePt t="44258" x="5359400" y="2281238"/>
          <p14:tracePt t="44268" x="5421313" y="2211388"/>
          <p14:tracePt t="44273" x="5435600" y="2197100"/>
          <p14:tracePt t="44283" x="5470525" y="2170113"/>
          <p14:tracePt t="44289" x="5492750" y="2141538"/>
          <p14:tracePt t="44299" x="5527675" y="2120900"/>
          <p14:tracePt t="44309" x="5575300" y="2092325"/>
          <p14:tracePt t="44315" x="5589588" y="2085975"/>
          <p14:tracePt t="44325" x="5618163" y="2078038"/>
          <p14:tracePt t="44328" x="5645150" y="2063750"/>
          <p14:tracePt t="44339" x="5673725" y="2057400"/>
          <p14:tracePt t="44349" x="5716588" y="2043113"/>
          <p14:tracePt t="44355" x="5729288" y="2043113"/>
          <p14:tracePt t="44365" x="5751513" y="2036763"/>
          <p14:tracePt t="44369" x="5772150" y="2028825"/>
          <p14:tracePt t="44379" x="5792788" y="2022475"/>
          <p14:tracePt t="44389" x="5827713" y="2022475"/>
          <p14:tracePt t="44395" x="5842000" y="2022475"/>
          <p14:tracePt t="44406" x="5870575" y="2022475"/>
          <p14:tracePt t="44410" x="5897563" y="2016125"/>
          <p14:tracePt t="44419" x="5918200" y="2016125"/>
          <p14:tracePt t="44430" x="5961063" y="2008188"/>
          <p14:tracePt t="44435" x="5967413" y="2008188"/>
          <p14:tracePt t="44445" x="5995988" y="2008188"/>
          <p14:tracePt t="44451" x="6022975" y="2008188"/>
          <p14:tracePt t="44461" x="6057900" y="2008188"/>
          <p14:tracePt t="44471" x="6115050" y="2008188"/>
          <p14:tracePt t="44475" x="6121400" y="2008188"/>
          <p14:tracePt t="44485" x="6142038" y="2008188"/>
          <p14:tracePt t="44493" x="6164263" y="2008188"/>
          <p14:tracePt t="44501" x="6170613" y="2008188"/>
          <p14:tracePt t="44511" x="6184900" y="2001838"/>
          <p14:tracePt t="44550" x="6191250" y="2001838"/>
          <p14:tracePt t="44570" x="6199188" y="2001838"/>
          <p14:tracePt t="44590" x="6205538" y="2001838"/>
          <p14:tracePt t="44597" x="6211888" y="2001838"/>
          <p14:tracePt t="44692" x="6219825" y="2001838"/>
          <p14:tracePt t="44702" x="6226175" y="2001838"/>
          <p14:tracePt t="44712" x="6234113" y="1993900"/>
          <p14:tracePt t="44717" x="6240463" y="1987550"/>
          <p14:tracePt t="44727" x="6246813" y="1987550"/>
          <p14:tracePt t="44733" x="6254750" y="1981200"/>
          <p14:tracePt t="44743" x="6269038" y="1973263"/>
          <p14:tracePt t="44753" x="6283325" y="1966913"/>
          <p14:tracePt t="44757" x="6289675" y="1966913"/>
          <p14:tracePt t="44767" x="6296025" y="1958975"/>
          <p14:tracePt t="44775" x="6310313" y="1952625"/>
          <p14:tracePt t="44782" x="6324600" y="1952625"/>
          <p14:tracePt t="44792" x="6338888" y="1944688"/>
          <p14:tracePt t="44822" x="6345238" y="1944688"/>
          <p14:tracePt t="44833" x="6345238" y="1938338"/>
          <p14:tracePt t="44853" x="6345238" y="1931988"/>
          <p14:tracePt t="44879" x="6353175" y="1931988"/>
          <p14:tracePt t="45132" x="6359525" y="1931988"/>
          <p14:tracePt t="45138" x="6373813" y="1931988"/>
          <p14:tracePt t="45148" x="6380163" y="1931988"/>
          <p14:tracePt t="45156" x="6408738" y="1931988"/>
          <p14:tracePt t="45161" x="6415088" y="1931988"/>
          <p14:tracePt t="45171" x="6423025" y="1931988"/>
          <p14:tracePt t="45176" x="6429375" y="1931988"/>
          <p14:tracePt t="45187" x="6443663" y="1931988"/>
          <p14:tracePt t="45197" x="6472238" y="1924050"/>
          <p14:tracePt t="45211" x="6484938" y="1917700"/>
          <p14:tracePt t="45217" x="6499225" y="1917700"/>
          <p14:tracePt t="45227" x="6513513" y="1917700"/>
          <p14:tracePt t="45237" x="6527800" y="1917700"/>
          <p14:tracePt t="45242" x="6534150" y="1917700"/>
          <p14:tracePt t="45257" x="6542088" y="1917700"/>
          <p14:tracePt t="45276" x="6548438" y="1909763"/>
          <p14:tracePt t="46065" x="6554788" y="1924050"/>
          <p14:tracePt t="46076" x="6562725" y="1952625"/>
          <p14:tracePt t="46079" x="6569075" y="1981200"/>
          <p14:tracePt t="46090" x="6577013" y="2008188"/>
          <p14:tracePt t="46098" x="6583363" y="2057400"/>
          <p14:tracePt t="46105" x="6583363" y="2071688"/>
          <p14:tracePt t="46114" x="6583363" y="2098675"/>
          <p14:tracePt t="46119" x="6583363" y="2120900"/>
          <p14:tracePt t="46128" x="6589713" y="2155825"/>
          <p14:tracePt t="46138" x="6597650" y="2217738"/>
          <p14:tracePt t="46145" x="6604000" y="2232025"/>
          <p14:tracePt t="46155" x="6611938" y="2260600"/>
          <p14:tracePt t="46160" x="6618288" y="2301875"/>
          <p14:tracePt t="46171" x="6624638" y="2351088"/>
          <p14:tracePt t="46181" x="6638925" y="2428875"/>
          <p14:tracePt t="46185" x="6646863" y="2449513"/>
          <p14:tracePt t="46195" x="6653213" y="2533650"/>
          <p14:tracePt t="46201" x="6661150" y="2582863"/>
          <p14:tracePt t="46214" x="6661150" y="2617788"/>
          <p14:tracePt t="46220" x="6661150" y="2679700"/>
          <p14:tracePt t="46225" x="6661150" y="2693988"/>
          <p14:tracePt t="46235" x="6661150" y="2714625"/>
          <p14:tracePt t="46241" x="6661150" y="2728913"/>
          <p14:tracePt t="46251" x="6661150" y="2743200"/>
          <p14:tracePt t="46261" x="6661150" y="2763838"/>
          <p14:tracePt t="46264" x="6661150" y="2771775"/>
          <p14:tracePt t="46281" x="6661150" y="2778125"/>
          <p14:tracePt t="46291" x="6661150" y="2784475"/>
          <p14:tracePt t="46300" x="6661150" y="2792413"/>
          <p14:tracePt t="46310" x="6653213" y="2792413"/>
          <p14:tracePt t="46317" x="6653213" y="2798763"/>
          <p14:tracePt t="46321" x="6646863" y="2798763"/>
          <p14:tracePt t="46341" x="6638925" y="2813050"/>
          <p14:tracePt t="46357" x="6632575" y="2819400"/>
          <p14:tracePt t="46360" x="6624638" y="2819400"/>
          <p14:tracePt t="46371" x="6624638" y="2827338"/>
          <p14:tracePt t="46382" x="6618288" y="2827338"/>
          <p14:tracePt t="46397" x="6618288" y="2833688"/>
          <p14:tracePt t="46403" x="6611938" y="2841625"/>
          <p14:tracePt t="46432" x="6604000" y="2841625"/>
          <p14:tracePt t="46453" x="6597650" y="2841625"/>
          <p14:tracePt t="46696" x="6604000" y="2841625"/>
          <p14:tracePt t="46706" x="6618288" y="2833688"/>
          <p14:tracePt t="46718" x="6624638" y="2833688"/>
          <p14:tracePt t="46725" x="6638925" y="2827338"/>
          <p14:tracePt t="46735" x="6653213" y="2827338"/>
          <p14:tracePt t="46745" x="6681788" y="2819400"/>
          <p14:tracePt t="46750" x="6688138" y="2819400"/>
          <p14:tracePt t="46760" x="6716713" y="2813050"/>
          <p14:tracePt t="46765" x="6737350" y="2813050"/>
          <p14:tracePt t="46775" x="6751638" y="2813050"/>
          <p14:tracePt t="46785" x="6772275" y="2798763"/>
          <p14:tracePt t="46801" x="6786563" y="2792413"/>
          <p14:tracePt t="46805" x="6800850" y="2792413"/>
          <p14:tracePt t="46816" x="6807200" y="2792413"/>
          <p14:tracePt t="46826" x="6821488" y="2792413"/>
          <p14:tracePt t="46831" x="6827838" y="2792413"/>
          <p14:tracePt t="46840" x="6835775" y="2792413"/>
          <p14:tracePt t="46847" x="6848475" y="2792413"/>
          <p14:tracePt t="46857" x="6877050" y="2792413"/>
          <p14:tracePt t="46867" x="6919913" y="2792413"/>
          <p14:tracePt t="46870" x="6932613" y="2792413"/>
          <p14:tracePt t="46880" x="6967538" y="2792413"/>
          <p14:tracePt t="46886" x="7002463" y="2792413"/>
          <p14:tracePt t="46896" x="7051675" y="2792413"/>
          <p14:tracePt t="46906" x="7129463" y="2792413"/>
          <p14:tracePt t="46910" x="7143750" y="2792413"/>
          <p14:tracePt t="46920" x="7170738" y="2792413"/>
          <p14:tracePt t="46926" x="7199313" y="2792413"/>
          <p14:tracePt t="46936" x="7219950" y="2792413"/>
          <p14:tracePt t="46946" x="7240588" y="2792413"/>
          <p14:tracePt t="46962" x="7254875" y="2792413"/>
          <p14:tracePt t="46976" x="7262813" y="2792413"/>
          <p14:tracePt t="46986" x="7269163" y="2792413"/>
          <p14:tracePt t="46993" x="7275513" y="2792413"/>
          <p14:tracePt t="47006" x="7283450" y="2792413"/>
          <p14:tracePt t="47016" x="7289800" y="2792413"/>
          <p14:tracePt t="47027" x="7304088" y="2792413"/>
          <p14:tracePt t="47043" x="7318375" y="2792413"/>
          <p14:tracePt t="47047" x="7324725" y="2792413"/>
          <p14:tracePt t="47067" x="7339013" y="2792413"/>
          <p14:tracePt t="47073" x="7345363" y="2792413"/>
          <p14:tracePt t="47083" x="7353300" y="2792413"/>
          <p14:tracePt t="47089" x="7359650" y="2784475"/>
          <p14:tracePt t="47098" x="7373938" y="2784475"/>
          <p14:tracePt t="47109" x="7380288" y="2784475"/>
          <p14:tracePt t="47113" x="7388225" y="2784475"/>
          <p14:tracePt t="47129" x="7394575" y="2784475"/>
          <p14:tracePt t="47162" x="7402513" y="2784475"/>
          <p14:tracePt t="47190" x="7408863" y="2784475"/>
          <p14:tracePt t="47210" x="7415213" y="2784475"/>
          <p14:tracePt t="47229" x="7423150" y="2784475"/>
          <p14:tracePt t="47245" x="7429500" y="2784475"/>
          <p14:tracePt t="47249" x="7437438" y="2784475"/>
          <p14:tracePt t="47269" x="7443788" y="2778125"/>
          <p14:tracePt t="47285" x="7450138" y="2778125"/>
          <p14:tracePt t="47312" x="7458075" y="2778125"/>
          <p14:tracePt t="47321" x="7464425" y="2778125"/>
          <p14:tracePt t="47341" x="7472363" y="2778125"/>
          <p14:tracePt t="47360" x="7478713" y="2778125"/>
          <p14:tracePt t="48913" x="7478713" y="2771775"/>
          <p14:tracePt t="48919" x="7472363" y="2763838"/>
          <p14:tracePt t="48930" x="7394575" y="2714625"/>
          <p14:tracePt t="48936" x="7359650" y="2701925"/>
          <p14:tracePt t="48947" x="7219950" y="2644775"/>
          <p14:tracePt t="48950" x="7024688" y="2574925"/>
          <p14:tracePt t="48958" x="6778625" y="2519363"/>
          <p14:tracePt t="48968" x="6254750" y="2379663"/>
          <p14:tracePt t="48974" x="6164263" y="2371725"/>
          <p14:tracePt t="48984" x="5876925" y="2330450"/>
          <p14:tracePt t="48989" x="5540375" y="2287588"/>
          <p14:tracePt t="48998" x="5191125" y="2232025"/>
          <p14:tracePt t="49008" x="4618038" y="2162175"/>
          <p14:tracePt t="49015" x="4513263" y="2147888"/>
          <p14:tracePt t="49025" x="4281488" y="2120900"/>
          <p14:tracePt t="49029" x="4043363" y="2085975"/>
          <p14:tracePt t="49041" x="3854450" y="2028825"/>
          <p14:tracePt t="49050" x="3546475" y="1889125"/>
          <p14:tracePt t="49054" x="3490913" y="1868488"/>
          <p14:tracePt t="49064" x="3365500" y="1798638"/>
          <p14:tracePt t="49071" x="3211513" y="1700213"/>
          <p14:tracePt t="49081" x="3063875" y="1616075"/>
          <p14:tracePt t="49090" x="2728913" y="1420813"/>
          <p14:tracePt t="49095" x="2659063" y="1385888"/>
          <p14:tracePt t="49105" x="2322513" y="1246188"/>
          <p14:tracePt t="49111" x="2057400" y="1182688"/>
          <p14:tracePt t="49121" x="1839913" y="1147763"/>
          <p14:tracePt t="49131" x="1468438" y="1098550"/>
          <p14:tracePt t="49135" x="1412875" y="1092200"/>
          <p14:tracePt t="49146" x="1308100" y="1077913"/>
          <p14:tracePt t="49150" x="1217613" y="1069975"/>
          <p14:tracePt t="49161" x="1133475" y="1063625"/>
          <p14:tracePt t="49171" x="979488" y="1028700"/>
          <p14:tracePt t="49176" x="944563" y="1014413"/>
          <p14:tracePt t="49187" x="839788" y="973138"/>
          <p14:tracePt t="49191" x="755650" y="944563"/>
          <p14:tracePt t="49200" x="677863" y="915988"/>
          <p14:tracePt t="49210" x="601663" y="895350"/>
          <p14:tracePt t="49216" x="601663" y="889000"/>
          <p14:tracePt t="49226" x="587375" y="889000"/>
          <p14:tracePt t="49230" x="560388" y="868363"/>
          <p14:tracePt t="49240" x="531813" y="839788"/>
          <p14:tracePt t="49250" x="433388" y="776288"/>
          <p14:tracePt t="49256" x="412750" y="755650"/>
          <p14:tracePt t="49266" x="342900" y="700088"/>
          <p14:tracePt t="49272" x="252413" y="636588"/>
          <p14:tracePt t="49282" x="133350" y="5603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ABFF9DA-2577-3447-9DFE-17137E505E19}" type="slidenum">
              <a:rPr lang="en-US" smtClean="0"/>
              <a:t>3</a:t>
            </a:fld>
            <a:endParaRPr lang="en-US"/>
          </a:p>
        </p:txBody>
      </p:sp>
      <p:sp>
        <p:nvSpPr>
          <p:cNvPr id="5" name="Title 1"/>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GRAPHICAL ABSTRACT</a:t>
            </a:r>
            <a:endParaRPr lang="en-US" sz="2400" b="1" dirty="0">
              <a:solidFill>
                <a:srgbClr val="800000"/>
              </a:solidFill>
              <a:latin typeface="Constantia"/>
              <a:cs typeface="Constantia"/>
            </a:endParaRPr>
          </a:p>
        </p:txBody>
      </p:sp>
      <p:pic>
        <p:nvPicPr>
          <p:cNvPr id="6" name="Picture 5">
            <a:extLst>
              <a:ext uri="{FF2B5EF4-FFF2-40B4-BE49-F238E27FC236}">
                <a16:creationId xmlns:a16="http://schemas.microsoft.com/office/drawing/2014/main" id="{C9D627A7-6D7D-4D58-8E54-0B9AEE3D54A3}"/>
              </a:ext>
            </a:extLst>
          </p:cNvPr>
          <p:cNvPicPr>
            <a:picLocks noChangeAspect="1"/>
          </p:cNvPicPr>
          <p:nvPr/>
        </p:nvPicPr>
        <p:blipFill>
          <a:blip r:embed="rId3"/>
          <a:stretch>
            <a:fillRect/>
          </a:stretch>
        </p:blipFill>
        <p:spPr>
          <a:xfrm>
            <a:off x="2173705" y="2894657"/>
            <a:ext cx="7844590" cy="3222308"/>
          </a:xfrm>
          <a:prstGeom prst="rect">
            <a:avLst/>
          </a:prstGeom>
        </p:spPr>
      </p:pic>
      <p:sp>
        <p:nvSpPr>
          <p:cNvPr id="7" name="TextBox 6">
            <a:extLst>
              <a:ext uri="{FF2B5EF4-FFF2-40B4-BE49-F238E27FC236}">
                <a16:creationId xmlns:a16="http://schemas.microsoft.com/office/drawing/2014/main" id="{13F5560E-FAD0-48C0-80E3-37AA0D3AA09F}"/>
              </a:ext>
            </a:extLst>
          </p:cNvPr>
          <p:cNvSpPr txBox="1"/>
          <p:nvPr/>
        </p:nvSpPr>
        <p:spPr>
          <a:xfrm>
            <a:off x="3321104" y="2616342"/>
            <a:ext cx="802105" cy="307777"/>
          </a:xfrm>
          <a:prstGeom prst="rect">
            <a:avLst/>
          </a:prstGeom>
          <a:noFill/>
        </p:spPr>
        <p:txBody>
          <a:bodyPr wrap="square" rtlCol="0">
            <a:spAutoFit/>
          </a:bodyPr>
          <a:lstStyle/>
          <a:p>
            <a:r>
              <a:rPr lang="en-GB" sz="1400" dirty="0">
                <a:latin typeface="Constantia" panose="02030602050306030303" pitchFamily="18" charset="0"/>
              </a:rPr>
              <a:t>Dataset</a:t>
            </a:r>
          </a:p>
        </p:txBody>
      </p:sp>
      <p:sp>
        <p:nvSpPr>
          <p:cNvPr id="8" name="TextBox 7">
            <a:extLst>
              <a:ext uri="{FF2B5EF4-FFF2-40B4-BE49-F238E27FC236}">
                <a16:creationId xmlns:a16="http://schemas.microsoft.com/office/drawing/2014/main" id="{40762C2E-EF3A-4528-88C7-2D59575C6DEA}"/>
              </a:ext>
            </a:extLst>
          </p:cNvPr>
          <p:cNvSpPr txBox="1"/>
          <p:nvPr/>
        </p:nvSpPr>
        <p:spPr>
          <a:xfrm>
            <a:off x="6096001" y="2617404"/>
            <a:ext cx="962527" cy="307777"/>
          </a:xfrm>
          <a:prstGeom prst="rect">
            <a:avLst/>
          </a:prstGeom>
          <a:noFill/>
        </p:spPr>
        <p:txBody>
          <a:bodyPr wrap="square" rtlCol="0">
            <a:spAutoFit/>
          </a:bodyPr>
          <a:lstStyle/>
          <a:p>
            <a:r>
              <a:rPr lang="en-GB" sz="1400" dirty="0">
                <a:latin typeface="Constantia" panose="02030602050306030303" pitchFamily="18" charset="0"/>
              </a:rPr>
              <a:t>Model</a:t>
            </a:r>
          </a:p>
        </p:txBody>
      </p:sp>
      <p:sp>
        <p:nvSpPr>
          <p:cNvPr id="9" name="TextBox 8">
            <a:extLst>
              <a:ext uri="{FF2B5EF4-FFF2-40B4-BE49-F238E27FC236}">
                <a16:creationId xmlns:a16="http://schemas.microsoft.com/office/drawing/2014/main" id="{C4E287C4-00F6-473D-B45E-1439C9D0D4C7}"/>
              </a:ext>
            </a:extLst>
          </p:cNvPr>
          <p:cNvSpPr txBox="1"/>
          <p:nvPr/>
        </p:nvSpPr>
        <p:spPr>
          <a:xfrm>
            <a:off x="8349916" y="2618466"/>
            <a:ext cx="1860884" cy="307777"/>
          </a:xfrm>
          <a:prstGeom prst="rect">
            <a:avLst/>
          </a:prstGeom>
          <a:noFill/>
        </p:spPr>
        <p:txBody>
          <a:bodyPr wrap="square" rtlCol="0">
            <a:spAutoFit/>
          </a:bodyPr>
          <a:lstStyle/>
          <a:p>
            <a:r>
              <a:rPr lang="en-GB" sz="1400" dirty="0">
                <a:latin typeface="Constantia" panose="02030602050306030303" pitchFamily="18" charset="0"/>
              </a:rPr>
              <a:t>Embeddings</a:t>
            </a:r>
          </a:p>
        </p:txBody>
      </p:sp>
      <p:sp>
        <p:nvSpPr>
          <p:cNvPr id="10" name="TextBox 9">
            <a:extLst>
              <a:ext uri="{FF2B5EF4-FFF2-40B4-BE49-F238E27FC236}">
                <a16:creationId xmlns:a16="http://schemas.microsoft.com/office/drawing/2014/main" id="{16F06431-C328-4B50-B0F2-5057C96CC340}"/>
              </a:ext>
            </a:extLst>
          </p:cNvPr>
          <p:cNvSpPr txBox="1"/>
          <p:nvPr/>
        </p:nvSpPr>
        <p:spPr>
          <a:xfrm>
            <a:off x="3321103" y="1287677"/>
            <a:ext cx="5389372" cy="646331"/>
          </a:xfrm>
          <a:prstGeom prst="rect">
            <a:avLst/>
          </a:prstGeom>
          <a:noFill/>
        </p:spPr>
        <p:txBody>
          <a:bodyPr wrap="square" rtlCol="0">
            <a:spAutoFit/>
          </a:bodyPr>
          <a:lstStyle/>
          <a:p>
            <a:pPr algn="just"/>
            <a:r>
              <a:rPr lang="en-GB" sz="1200" b="1" dirty="0">
                <a:latin typeface="Constantia" panose="02030602050306030303" pitchFamily="18" charset="0"/>
              </a:rPr>
              <a:t>AIM: </a:t>
            </a:r>
            <a:r>
              <a:rPr lang="en-GB" sz="1200" dirty="0">
                <a:latin typeface="Constantia"/>
                <a:cs typeface="Times New Roman"/>
              </a:rPr>
              <a:t>D</a:t>
            </a:r>
            <a:r>
              <a:rPr lang="en-GB" sz="1200" dirty="0">
                <a:latin typeface="Constantia"/>
                <a:ea typeface="Calibri" panose="020F0502020204030204" pitchFamily="34" charset="0"/>
                <a:cs typeface="Times New Roman"/>
              </a:rPr>
              <a:t>evelopment of a clinical decision support tool to support clinical management of patients with (or under suspicion of) dengue using unsupervised techniques to reduce data complexity and facilitate visualisation.</a:t>
            </a:r>
            <a:endParaRPr lang="en-GB" sz="1200" dirty="0">
              <a:latin typeface="Constantia" panose="02030602050306030303" pitchFamily="18" charset="0"/>
            </a:endParaRPr>
          </a:p>
        </p:txBody>
      </p:sp>
      <p:pic>
        <p:nvPicPr>
          <p:cNvPr id="12" name="Picture 11" descr="Icon&#10;&#10;Description automatically generated">
            <a:extLst>
              <a:ext uri="{FF2B5EF4-FFF2-40B4-BE49-F238E27FC236}">
                <a16:creationId xmlns:a16="http://schemas.microsoft.com/office/drawing/2014/main" id="{286C3AF6-34D6-4F45-AF7E-411F3F066A61}"/>
              </a:ext>
            </a:extLst>
          </p:cNvPr>
          <p:cNvPicPr>
            <a:picLocks noChangeAspect="1"/>
          </p:cNvPicPr>
          <p:nvPr/>
        </p:nvPicPr>
        <p:blipFill>
          <a:blip r:embed="rId4"/>
          <a:stretch>
            <a:fillRect/>
          </a:stretch>
        </p:blipFill>
        <p:spPr>
          <a:xfrm>
            <a:off x="8620760" y="3429000"/>
            <a:ext cx="233680" cy="233680"/>
          </a:xfrm>
          <a:prstGeom prst="rect">
            <a:avLst/>
          </a:prstGeom>
        </p:spPr>
      </p:pic>
    </p:spTree>
    <p:extLst>
      <p:ext uri="{BB962C8B-B14F-4D97-AF65-F5344CB8AC3E}">
        <p14:creationId xmlns:p14="http://schemas.microsoft.com/office/powerpoint/2010/main" val="260177778"/>
      </p:ext>
    </p:extLst>
  </p:cSld>
  <p:clrMapOvr>
    <a:masterClrMapping/>
  </p:clrMapOvr>
  <mc:AlternateContent xmlns:mc="http://schemas.openxmlformats.org/markup-compatibility/2006" xmlns:p14="http://schemas.microsoft.com/office/powerpoint/2010/main">
    <mc:Choice Requires="p14">
      <p:transition spd="slow" p14:dur="2000" advTm="45509"/>
    </mc:Choice>
    <mc:Fallback xmlns="">
      <p:transition spd="slow" advTm="4550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ABFF9DA-2577-3447-9DFE-17137E505E19}" type="slidenum">
              <a:rPr lang="en-US" smtClean="0"/>
              <a:t>4</a:t>
            </a:fld>
            <a:endParaRPr lang="en-US"/>
          </a:p>
        </p:txBody>
      </p:sp>
      <p:sp>
        <p:nvSpPr>
          <p:cNvPr id="5" name="Title 1"/>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THE DATASET</a:t>
            </a:r>
            <a:endParaRPr lang="en-US" sz="2400" b="1" dirty="0">
              <a:solidFill>
                <a:srgbClr val="800000"/>
              </a:solidFill>
              <a:latin typeface="Constantia"/>
              <a:cs typeface="Constantia"/>
            </a:endParaRPr>
          </a:p>
        </p:txBody>
      </p:sp>
      <p:graphicFrame>
        <p:nvGraphicFramePr>
          <p:cNvPr id="7" name="Table 4">
            <a:extLst>
              <a:ext uri="{FF2B5EF4-FFF2-40B4-BE49-F238E27FC236}">
                <a16:creationId xmlns:a16="http://schemas.microsoft.com/office/drawing/2014/main" id="{3E6F222E-C6AC-4B9A-9487-3579140F0D15}"/>
              </a:ext>
            </a:extLst>
          </p:cNvPr>
          <p:cNvGraphicFramePr>
            <a:graphicFrameLocks noGrp="1"/>
          </p:cNvGraphicFramePr>
          <p:nvPr>
            <p:extLst>
              <p:ext uri="{D42A27DB-BD31-4B8C-83A1-F6EECF244321}">
                <p14:modId xmlns:p14="http://schemas.microsoft.com/office/powerpoint/2010/main" val="3911311209"/>
              </p:ext>
            </p:extLst>
          </p:nvPr>
        </p:nvGraphicFramePr>
        <p:xfrm>
          <a:off x="2216253" y="2930447"/>
          <a:ext cx="5275408" cy="2286000"/>
        </p:xfrm>
        <a:graphic>
          <a:graphicData uri="http://schemas.openxmlformats.org/drawingml/2006/table">
            <a:tbl>
              <a:tblPr firstRow="1" bandRow="1">
                <a:tableStyleId>{2D5ABB26-0587-4C30-8999-92F81FD0307C}</a:tableStyleId>
              </a:tblPr>
              <a:tblGrid>
                <a:gridCol w="813119">
                  <a:extLst>
                    <a:ext uri="{9D8B030D-6E8A-4147-A177-3AD203B41FA5}">
                      <a16:colId xmlns:a16="http://schemas.microsoft.com/office/drawing/2014/main" val="1096343442"/>
                    </a:ext>
                  </a:extLst>
                </a:gridCol>
                <a:gridCol w="969860">
                  <a:extLst>
                    <a:ext uri="{9D8B030D-6E8A-4147-A177-3AD203B41FA5}">
                      <a16:colId xmlns:a16="http://schemas.microsoft.com/office/drawing/2014/main" val="1117901291"/>
                    </a:ext>
                  </a:extLst>
                </a:gridCol>
                <a:gridCol w="881185">
                  <a:extLst>
                    <a:ext uri="{9D8B030D-6E8A-4147-A177-3AD203B41FA5}">
                      <a16:colId xmlns:a16="http://schemas.microsoft.com/office/drawing/2014/main" val="1780567527"/>
                    </a:ext>
                  </a:extLst>
                </a:gridCol>
                <a:gridCol w="1482323">
                  <a:extLst>
                    <a:ext uri="{9D8B030D-6E8A-4147-A177-3AD203B41FA5}">
                      <a16:colId xmlns:a16="http://schemas.microsoft.com/office/drawing/2014/main" val="942889413"/>
                    </a:ext>
                  </a:extLst>
                </a:gridCol>
                <a:gridCol w="1128921">
                  <a:extLst>
                    <a:ext uri="{9D8B030D-6E8A-4147-A177-3AD203B41FA5}">
                      <a16:colId xmlns:a16="http://schemas.microsoft.com/office/drawing/2014/main" val="3040728076"/>
                    </a:ext>
                  </a:extLst>
                </a:gridCol>
              </a:tblGrid>
              <a:tr h="180000">
                <a:tc>
                  <a:txBody>
                    <a:bodyPr/>
                    <a:lstStyle/>
                    <a:p>
                      <a:pPr algn="ctr"/>
                      <a:r>
                        <a:rPr lang="en-US" sz="900" b="1" dirty="0">
                          <a:latin typeface="Constantia" panose="02030602050306030303" pitchFamily="18" charset="0"/>
                        </a:rPr>
                        <a:t>Code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900" b="1" dirty="0">
                          <a:latin typeface="Constantia" panose="02030602050306030303" pitchFamily="18" charset="0"/>
                        </a:rPr>
                        <a:t>Year</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900" b="1" dirty="0">
                          <a:latin typeface="Constantia" panose="02030602050306030303" pitchFamily="18" charset="0"/>
                        </a:rPr>
                        <a:t>Population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900" b="1" dirty="0">
                          <a:latin typeface="Constantia" panose="02030602050306030303" pitchFamily="18" charset="0"/>
                        </a:rPr>
                        <a:t>Type of care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900" b="1" dirty="0">
                          <a:latin typeface="Constantia" panose="02030602050306030303" pitchFamily="18" charset="0"/>
                        </a:rPr>
                        <a:t># patients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39356599"/>
                  </a:ext>
                </a:extLst>
              </a:tr>
              <a:tr h="0">
                <a:tc>
                  <a:txBody>
                    <a:bodyPr/>
                    <a:lstStyle/>
                    <a:p>
                      <a:pPr algn="ctr"/>
                      <a:r>
                        <a:rPr lang="en-US" sz="900" dirty="0">
                          <a:latin typeface="Constantia" panose="02030602050306030303" pitchFamily="18" charset="0"/>
                        </a:rPr>
                        <a:t>06DX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2009-2011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A&amp;C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Inpatient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318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82093833"/>
                  </a:ext>
                </a:extLst>
              </a:tr>
              <a:tr h="0">
                <a:tc>
                  <a:txBody>
                    <a:bodyPr/>
                    <a:lstStyle/>
                    <a:p>
                      <a:pPr algn="ctr"/>
                      <a:r>
                        <a:rPr lang="en-US" sz="900" dirty="0">
                          <a:latin typeface="Constantia" panose="02030602050306030303" pitchFamily="18" charset="0"/>
                        </a:rPr>
                        <a:t>13DX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2010-2014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Children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Outpatient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Constantia" panose="02030602050306030303" pitchFamily="18" charset="0"/>
                        </a:rPr>
                        <a:t>8107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6433344"/>
                  </a:ext>
                </a:extLst>
              </a:tr>
              <a:tr h="0">
                <a:tc>
                  <a:txBody>
                    <a:bodyPr/>
                    <a:lstStyle/>
                    <a:p>
                      <a:pPr algn="ctr"/>
                      <a:r>
                        <a:rPr lang="en-US" sz="900" dirty="0">
                          <a:latin typeface="Constantia" panose="02030602050306030303" pitchFamily="18" charset="0"/>
                        </a:rPr>
                        <a:t>32DX</a:t>
                      </a:r>
                      <a:endParaRPr lang="en-US" sz="900" dirty="0">
                        <a:solidFill>
                          <a:srgbClr val="FF0000"/>
                        </a:solidFill>
                        <a:latin typeface="Constantia" panose="02030602050306030303"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2013-2016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A&amp;C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Inpatient and ICU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Constantia" panose="02030602050306030303" pitchFamily="18" charset="0"/>
                        </a:rPr>
                        <a:t>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10821273"/>
                  </a:ext>
                </a:extLst>
              </a:tr>
              <a:tr h="0">
                <a:tc>
                  <a:txBody>
                    <a:bodyPr/>
                    <a:lstStyle/>
                    <a:p>
                      <a:pPr algn="ctr"/>
                      <a:r>
                        <a:rPr lang="en-US" sz="900" dirty="0">
                          <a:latin typeface="Constantia" panose="02030602050306030303" pitchFamily="18" charset="0"/>
                        </a:rPr>
                        <a:t>42DX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2016-2018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A&amp;C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Constantia" panose="02030602050306030303" pitchFamily="18" charset="0"/>
                        </a:rPr>
                        <a:t>Inpatient and ICU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Constantia" panose="02030602050306030303" pitchFamily="18" charset="0"/>
                        </a:rPr>
                        <a:t>664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12519767"/>
                  </a:ext>
                </a:extLst>
              </a:tr>
              <a:tr h="0">
                <a:tc>
                  <a:txBody>
                    <a:bodyPr/>
                    <a:lstStyle/>
                    <a:p>
                      <a:pPr algn="ctr"/>
                      <a:r>
                        <a:rPr lang="en-US" sz="900" dirty="0">
                          <a:latin typeface="Constantia" panose="02030602050306030303" pitchFamily="18" charset="0"/>
                        </a:rPr>
                        <a:t>DF</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1999-2009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Children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Inpatient and PICU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1719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39368875"/>
                  </a:ext>
                </a:extLst>
              </a:tr>
              <a:tr h="0">
                <a:tc>
                  <a:txBody>
                    <a:bodyPr/>
                    <a:lstStyle/>
                    <a:p>
                      <a:pPr algn="ctr"/>
                      <a:r>
                        <a:rPr lang="en-US" sz="900" dirty="0">
                          <a:latin typeface="Constantia" panose="02030602050306030303" pitchFamily="18" charset="0"/>
                        </a:rPr>
                        <a:t>DR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2005-2008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Children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Outpatient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1165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79289862"/>
                  </a:ext>
                </a:extLst>
              </a:tr>
              <a:tr h="0">
                <a:tc>
                  <a:txBody>
                    <a:bodyPr/>
                    <a:lstStyle/>
                    <a:p>
                      <a:pPr algn="ctr"/>
                      <a:r>
                        <a:rPr lang="en-US" sz="900" dirty="0">
                          <a:latin typeface="Constantia" panose="02030602050306030303" pitchFamily="18" charset="0"/>
                        </a:rPr>
                        <a:t>FL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2006-2009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A&amp;C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Inpatient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740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64700041"/>
                  </a:ext>
                </a:extLst>
              </a:tr>
              <a:tr h="0">
                <a:tc>
                  <a:txBody>
                    <a:bodyPr/>
                    <a:lstStyle/>
                    <a:p>
                      <a:pPr algn="ctr"/>
                      <a:r>
                        <a:rPr lang="en-US" sz="900" dirty="0">
                          <a:latin typeface="Constantia" panose="02030602050306030303" pitchFamily="18" charset="0"/>
                        </a:rPr>
                        <a:t>MD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2001-2009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a:latin typeface="Constantia" panose="02030602050306030303" pitchFamily="18" charset="0"/>
                        </a:rPr>
                        <a:t>Children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Inpatient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3044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92037875"/>
                  </a:ext>
                </a:extLst>
              </a:tr>
              <a:tr h="0">
                <a:tc>
                  <a:txBody>
                    <a:bodyPr/>
                    <a:lstStyle/>
                    <a:p>
                      <a:pPr algn="ctr"/>
                      <a:r>
                        <a:rPr lang="en-US" sz="900">
                          <a:latin typeface="Constantia" panose="02030602050306030303" pitchFamily="18" charset="0"/>
                        </a:rPr>
                        <a:t>01NVA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a:latin typeface="Constantia" panose="02030602050306030303" pitchFamily="18" charset="0"/>
                        </a:rPr>
                        <a:t>2020-2021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Constantia" panose="02030602050306030303" pitchFamily="18" charset="0"/>
                        </a:rPr>
                        <a:t>Children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latin typeface="Constantia" panose="02030602050306030303" pitchFamily="18" charset="0"/>
                        </a:rPr>
                        <a:t>Inpatient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a:latin typeface="Constantia" panose="02030602050306030303" pitchFamily="18" charset="0"/>
                        </a:rPr>
                        <a:t>150*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7166012"/>
                  </a:ext>
                </a:extLst>
              </a:tr>
            </a:tbl>
          </a:graphicData>
        </a:graphic>
      </p:graphicFrame>
      <p:sp>
        <p:nvSpPr>
          <p:cNvPr id="4" name="TextBox 3">
            <a:extLst>
              <a:ext uri="{FF2B5EF4-FFF2-40B4-BE49-F238E27FC236}">
                <a16:creationId xmlns:a16="http://schemas.microsoft.com/office/drawing/2014/main" id="{9D019089-70CD-49BD-82D7-04F6E64E4398}"/>
              </a:ext>
            </a:extLst>
          </p:cNvPr>
          <p:cNvSpPr txBox="1"/>
          <p:nvPr/>
        </p:nvSpPr>
        <p:spPr>
          <a:xfrm>
            <a:off x="2137611" y="5228321"/>
            <a:ext cx="5389373" cy="805349"/>
          </a:xfrm>
          <a:prstGeom prst="rect">
            <a:avLst/>
          </a:prstGeom>
          <a:noFill/>
        </p:spPr>
        <p:txBody>
          <a:bodyPr wrap="square" rtlCol="0">
            <a:spAutoFit/>
          </a:bodyPr>
          <a:lstStyle/>
          <a:p>
            <a:pPr algn="just"/>
            <a:r>
              <a:rPr lang="en-GB" sz="900" baseline="30000" dirty="0">
                <a:latin typeface="Constantia" panose="02030602050306030303" pitchFamily="18" charset="0"/>
              </a:rPr>
              <a:t>1 </a:t>
            </a:r>
            <a:r>
              <a:rPr lang="en-GB" sz="800" dirty="0">
                <a:latin typeface="Constantia" panose="02030602050306030303" pitchFamily="18" charset="0"/>
              </a:rPr>
              <a:t>Only children (under 18 years old) have been considered since they were the most commonly represented in the datasets and there are separate paediatric and adult dengue guidelines.</a:t>
            </a:r>
          </a:p>
          <a:p>
            <a:pPr algn="just"/>
            <a:endParaRPr lang="en-GB" sz="800" b="1" baseline="30000" dirty="0">
              <a:latin typeface="Constantia" panose="02030602050306030303" pitchFamily="18" charset="0"/>
            </a:endParaRPr>
          </a:p>
          <a:p>
            <a:pPr algn="just"/>
            <a:r>
              <a:rPr lang="en-GB" sz="800" b="1" baseline="30000" dirty="0">
                <a:latin typeface="Constantia" panose="02030602050306030303" pitchFamily="18" charset="0"/>
              </a:rPr>
              <a:t>2 </a:t>
            </a:r>
            <a:r>
              <a:rPr lang="en-GB" sz="800" dirty="0">
                <a:latin typeface="Constantia" panose="02030602050306030303" pitchFamily="18" charset="0"/>
              </a:rPr>
              <a:t>Dengue diagnosis was defined as one of </a:t>
            </a:r>
            <a:r>
              <a:rPr lang="en-GB" sz="800" dirty="0" err="1">
                <a:latin typeface="Constantia" panose="02030602050306030303" pitchFamily="18" charset="0"/>
              </a:rPr>
              <a:t>i</a:t>
            </a:r>
            <a:r>
              <a:rPr lang="en-GB" sz="800" dirty="0">
                <a:latin typeface="Constantia" panose="02030602050306030303" pitchFamily="18" charset="0"/>
              </a:rPr>
              <a:t>) a positive NS1 point of care assay or NS1 ELISA, ii) positive reverse transcriptase-polymerase chain reaction (RT-PCR), iii) positive dengue IgM through acute serology, iv) or seroconversion of paired IgM samples where available</a:t>
            </a:r>
            <a:r>
              <a:rPr lang="en-GB" sz="900" dirty="0">
                <a:latin typeface="Constantia" panose="02030602050306030303" pitchFamily="18" charset="0"/>
              </a:rPr>
              <a:t>.</a:t>
            </a:r>
          </a:p>
        </p:txBody>
      </p:sp>
      <p:sp>
        <p:nvSpPr>
          <p:cNvPr id="8" name="TextBox 7">
            <a:extLst>
              <a:ext uri="{FF2B5EF4-FFF2-40B4-BE49-F238E27FC236}">
                <a16:creationId xmlns:a16="http://schemas.microsoft.com/office/drawing/2014/main" id="{BDB6B15C-8BA3-42CD-BC82-F404B8B2A5F0}"/>
              </a:ext>
            </a:extLst>
          </p:cNvPr>
          <p:cNvSpPr txBox="1"/>
          <p:nvPr/>
        </p:nvSpPr>
        <p:spPr>
          <a:xfrm>
            <a:off x="2137611" y="1912824"/>
            <a:ext cx="5389372" cy="1015663"/>
          </a:xfrm>
          <a:prstGeom prst="rect">
            <a:avLst/>
          </a:prstGeom>
          <a:noFill/>
        </p:spPr>
        <p:txBody>
          <a:bodyPr wrap="square" rtlCol="0">
            <a:spAutoFit/>
          </a:bodyPr>
          <a:lstStyle/>
          <a:p>
            <a:pPr algn="just"/>
            <a:r>
              <a:rPr lang="en-GB" sz="1200" dirty="0">
                <a:latin typeface="Constantia" panose="02030602050306030303" pitchFamily="18" charset="0"/>
              </a:rPr>
              <a:t>The dataset used in the study consists of an </a:t>
            </a:r>
            <a:r>
              <a:rPr lang="en-GB" sz="1200" b="1" dirty="0">
                <a:latin typeface="Constantia" panose="02030602050306030303" pitchFamily="18" charset="0"/>
              </a:rPr>
              <a:t>aggregation</a:t>
            </a:r>
            <a:r>
              <a:rPr lang="en-GB" sz="1200" dirty="0">
                <a:latin typeface="Constantia" panose="02030602050306030303" pitchFamily="18" charset="0"/>
              </a:rPr>
              <a:t> of prospective clinical data conducted at the Hospital of Tropical Diseases (HTD) and collaborator hospitals in Ho Chi Minh City, Vietnam by Oxford University Clinical Research Unit (OUCRU) between 2000 and 2021.</a:t>
            </a:r>
          </a:p>
          <a:p>
            <a:pPr algn="just"/>
            <a:endParaRPr lang="en-GB" sz="1200" dirty="0">
              <a:latin typeface="Constantia" panose="02030602050306030303" pitchFamily="18" charset="0"/>
            </a:endParaRPr>
          </a:p>
        </p:txBody>
      </p:sp>
      <p:sp>
        <p:nvSpPr>
          <p:cNvPr id="9" name="Rectangle: Rounded Corners 8">
            <a:extLst>
              <a:ext uri="{FF2B5EF4-FFF2-40B4-BE49-F238E27FC236}">
                <a16:creationId xmlns:a16="http://schemas.microsoft.com/office/drawing/2014/main" id="{9849C766-BE24-46A1-BF18-34E702C93842}"/>
              </a:ext>
            </a:extLst>
          </p:cNvPr>
          <p:cNvSpPr/>
          <p:nvPr/>
        </p:nvSpPr>
        <p:spPr>
          <a:xfrm>
            <a:off x="8132777" y="1994271"/>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801CB6B-0CE4-4A28-9C72-B8ECB647133C}"/>
              </a:ext>
            </a:extLst>
          </p:cNvPr>
          <p:cNvSpPr txBox="1"/>
          <p:nvPr/>
        </p:nvSpPr>
        <p:spPr>
          <a:xfrm>
            <a:off x="8132776" y="2046171"/>
            <a:ext cx="1620253" cy="461665"/>
          </a:xfrm>
          <a:prstGeom prst="rect">
            <a:avLst/>
          </a:prstGeom>
          <a:noFill/>
        </p:spPr>
        <p:txBody>
          <a:bodyPr wrap="square" rtlCol="0">
            <a:spAutoFit/>
          </a:bodyPr>
          <a:lstStyle/>
          <a:p>
            <a:pPr algn="ctr"/>
            <a:r>
              <a:rPr lang="en-GB" sz="1400" b="1" dirty="0">
                <a:solidFill>
                  <a:schemeClr val="accent5">
                    <a:lumMod val="75000"/>
                  </a:schemeClr>
                </a:solidFill>
              </a:rPr>
              <a:t>12,884</a:t>
            </a:r>
            <a:r>
              <a:rPr lang="en-GB" sz="1200" dirty="0"/>
              <a:t> </a:t>
            </a:r>
          </a:p>
          <a:p>
            <a:pPr algn="ctr"/>
            <a:r>
              <a:rPr lang="en-GB" sz="1000" dirty="0">
                <a:solidFill>
                  <a:schemeClr val="accent5">
                    <a:lumMod val="75000"/>
                  </a:schemeClr>
                </a:solidFill>
              </a:rPr>
              <a:t>patients</a:t>
            </a:r>
            <a:r>
              <a:rPr lang="en-GB" sz="1000" baseline="30000" dirty="0">
                <a:solidFill>
                  <a:schemeClr val="accent5">
                    <a:lumMod val="75000"/>
                  </a:schemeClr>
                </a:solidFill>
              </a:rPr>
              <a:t>1</a:t>
            </a:r>
          </a:p>
        </p:txBody>
      </p:sp>
      <p:sp>
        <p:nvSpPr>
          <p:cNvPr id="11" name="Rectangle: Rounded Corners 10">
            <a:extLst>
              <a:ext uri="{FF2B5EF4-FFF2-40B4-BE49-F238E27FC236}">
                <a16:creationId xmlns:a16="http://schemas.microsoft.com/office/drawing/2014/main" id="{BD190BF4-A7B9-4125-AF4F-9CC7A1CE86DC}"/>
              </a:ext>
            </a:extLst>
          </p:cNvPr>
          <p:cNvSpPr/>
          <p:nvPr/>
        </p:nvSpPr>
        <p:spPr>
          <a:xfrm>
            <a:off x="8132778" y="2674908"/>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AA143784-64CA-435D-8A78-9799C7DC33F3}"/>
              </a:ext>
            </a:extLst>
          </p:cNvPr>
          <p:cNvSpPr txBox="1"/>
          <p:nvPr/>
        </p:nvSpPr>
        <p:spPr>
          <a:xfrm>
            <a:off x="8132777" y="2726808"/>
            <a:ext cx="1620253" cy="461665"/>
          </a:xfrm>
          <a:prstGeom prst="rect">
            <a:avLst/>
          </a:prstGeom>
          <a:noFill/>
        </p:spPr>
        <p:txBody>
          <a:bodyPr wrap="square" rtlCol="0">
            <a:spAutoFit/>
          </a:bodyPr>
          <a:lstStyle/>
          <a:p>
            <a:pPr algn="ctr"/>
            <a:r>
              <a:rPr lang="en-GB" sz="1400" b="1" dirty="0">
                <a:solidFill>
                  <a:schemeClr val="accent5">
                    <a:lumMod val="75000"/>
                  </a:schemeClr>
                </a:solidFill>
              </a:rPr>
              <a:t>19,516</a:t>
            </a:r>
            <a:r>
              <a:rPr lang="en-GB" sz="1200" dirty="0"/>
              <a:t> </a:t>
            </a:r>
          </a:p>
          <a:p>
            <a:pPr algn="ctr"/>
            <a:r>
              <a:rPr lang="en-GB" sz="1000" dirty="0">
                <a:solidFill>
                  <a:schemeClr val="accent5">
                    <a:lumMod val="75000"/>
                  </a:schemeClr>
                </a:solidFill>
              </a:rPr>
              <a:t>complete daily profiles</a:t>
            </a:r>
          </a:p>
        </p:txBody>
      </p:sp>
      <p:sp>
        <p:nvSpPr>
          <p:cNvPr id="13" name="Rectangle: Rounded Corners 12">
            <a:extLst>
              <a:ext uri="{FF2B5EF4-FFF2-40B4-BE49-F238E27FC236}">
                <a16:creationId xmlns:a16="http://schemas.microsoft.com/office/drawing/2014/main" id="{3DBDE942-D9DA-49FD-9BFE-422B8F2208B3}"/>
              </a:ext>
            </a:extLst>
          </p:cNvPr>
          <p:cNvSpPr/>
          <p:nvPr/>
        </p:nvSpPr>
        <p:spPr>
          <a:xfrm>
            <a:off x="8132778" y="3361245"/>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DF5343E-9BA4-4185-9776-0F1A7300CEBC}"/>
              </a:ext>
            </a:extLst>
          </p:cNvPr>
          <p:cNvSpPr txBox="1"/>
          <p:nvPr/>
        </p:nvSpPr>
        <p:spPr>
          <a:xfrm>
            <a:off x="8132778" y="3400002"/>
            <a:ext cx="1620253" cy="461665"/>
          </a:xfrm>
          <a:prstGeom prst="rect">
            <a:avLst/>
          </a:prstGeom>
          <a:noFill/>
        </p:spPr>
        <p:txBody>
          <a:bodyPr wrap="square" rtlCol="0">
            <a:spAutoFit/>
          </a:bodyPr>
          <a:lstStyle/>
          <a:p>
            <a:pPr algn="ctr"/>
            <a:r>
              <a:rPr lang="en-GB" sz="1400" b="1" dirty="0">
                <a:solidFill>
                  <a:schemeClr val="accent5">
                    <a:lumMod val="75000"/>
                  </a:schemeClr>
                </a:solidFill>
              </a:rPr>
              <a:t>4,344 (33.7%)</a:t>
            </a:r>
            <a:r>
              <a:rPr lang="en-GB" sz="1200" dirty="0"/>
              <a:t> </a:t>
            </a:r>
          </a:p>
          <a:p>
            <a:pPr algn="ctr"/>
            <a:r>
              <a:rPr lang="en-GB" sz="1000" dirty="0">
                <a:solidFill>
                  <a:schemeClr val="accent5">
                    <a:lumMod val="75000"/>
                  </a:schemeClr>
                </a:solidFill>
              </a:rPr>
              <a:t>diagnosed with dengue</a:t>
            </a:r>
            <a:r>
              <a:rPr lang="en-GB" sz="800" baseline="30000" dirty="0">
                <a:solidFill>
                  <a:schemeClr val="accent5">
                    <a:lumMod val="75000"/>
                  </a:schemeClr>
                </a:solidFill>
              </a:rPr>
              <a:t>2</a:t>
            </a:r>
          </a:p>
        </p:txBody>
      </p:sp>
      <p:sp>
        <p:nvSpPr>
          <p:cNvPr id="15" name="Rectangle: Rounded Corners 14">
            <a:extLst>
              <a:ext uri="{FF2B5EF4-FFF2-40B4-BE49-F238E27FC236}">
                <a16:creationId xmlns:a16="http://schemas.microsoft.com/office/drawing/2014/main" id="{E46E81CE-6D57-41C6-B24A-C061F9DD3712}"/>
              </a:ext>
            </a:extLst>
          </p:cNvPr>
          <p:cNvSpPr/>
          <p:nvPr/>
        </p:nvSpPr>
        <p:spPr>
          <a:xfrm>
            <a:off x="12445336" y="4469190"/>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86F2AD1-A826-4ACB-921E-FD985C59AACD}"/>
              </a:ext>
            </a:extLst>
          </p:cNvPr>
          <p:cNvSpPr txBox="1"/>
          <p:nvPr/>
        </p:nvSpPr>
        <p:spPr>
          <a:xfrm>
            <a:off x="12445333" y="4540281"/>
            <a:ext cx="1620253" cy="461665"/>
          </a:xfrm>
          <a:prstGeom prst="rect">
            <a:avLst/>
          </a:prstGeom>
          <a:noFill/>
        </p:spPr>
        <p:txBody>
          <a:bodyPr wrap="square" rtlCol="0">
            <a:spAutoFit/>
          </a:bodyPr>
          <a:lstStyle/>
          <a:p>
            <a:pPr algn="ctr"/>
            <a:r>
              <a:rPr lang="en-GB" sz="1400" b="1" dirty="0">
                <a:solidFill>
                  <a:schemeClr val="accent5">
                    <a:lumMod val="75000"/>
                  </a:schemeClr>
                </a:solidFill>
              </a:rPr>
              <a:t>10</a:t>
            </a:r>
            <a:r>
              <a:rPr lang="en-GB" sz="1200" dirty="0"/>
              <a:t> </a:t>
            </a:r>
          </a:p>
          <a:p>
            <a:pPr algn="ctr"/>
            <a:r>
              <a:rPr lang="en-GB" sz="1000" dirty="0">
                <a:solidFill>
                  <a:schemeClr val="accent5">
                    <a:lumMod val="75000"/>
                  </a:schemeClr>
                </a:solidFill>
              </a:rPr>
              <a:t>datasets</a:t>
            </a:r>
            <a:endParaRPr lang="en-GB" sz="1000" baseline="30000" dirty="0">
              <a:solidFill>
                <a:schemeClr val="accent5">
                  <a:lumMod val="75000"/>
                </a:schemeClr>
              </a:solidFill>
            </a:endParaRPr>
          </a:p>
        </p:txBody>
      </p:sp>
      <p:sp>
        <p:nvSpPr>
          <p:cNvPr id="17" name="Rectangle: Rounded Corners 16">
            <a:extLst>
              <a:ext uri="{FF2B5EF4-FFF2-40B4-BE49-F238E27FC236}">
                <a16:creationId xmlns:a16="http://schemas.microsoft.com/office/drawing/2014/main" id="{4B95D5C3-D0A3-4428-99AA-C74AACD66F4A}"/>
              </a:ext>
            </a:extLst>
          </p:cNvPr>
          <p:cNvSpPr/>
          <p:nvPr/>
        </p:nvSpPr>
        <p:spPr>
          <a:xfrm>
            <a:off x="12445339" y="5150401"/>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595569C2-F06C-46A0-B62A-303F98929105}"/>
              </a:ext>
            </a:extLst>
          </p:cNvPr>
          <p:cNvSpPr txBox="1"/>
          <p:nvPr/>
        </p:nvSpPr>
        <p:spPr>
          <a:xfrm>
            <a:off x="12445336" y="5221492"/>
            <a:ext cx="1620253" cy="461665"/>
          </a:xfrm>
          <a:prstGeom prst="rect">
            <a:avLst/>
          </a:prstGeom>
          <a:noFill/>
        </p:spPr>
        <p:txBody>
          <a:bodyPr wrap="square" rtlCol="0">
            <a:spAutoFit/>
          </a:bodyPr>
          <a:lstStyle/>
          <a:p>
            <a:pPr algn="ctr"/>
            <a:r>
              <a:rPr lang="en-GB" sz="1400" b="1" dirty="0">
                <a:solidFill>
                  <a:schemeClr val="accent5">
                    <a:lumMod val="75000"/>
                  </a:schemeClr>
                </a:solidFill>
              </a:rPr>
              <a:t>20</a:t>
            </a:r>
            <a:r>
              <a:rPr lang="en-GB" sz="1200" dirty="0"/>
              <a:t> </a:t>
            </a:r>
          </a:p>
          <a:p>
            <a:pPr algn="ctr"/>
            <a:r>
              <a:rPr lang="en-GB" sz="1000" dirty="0">
                <a:solidFill>
                  <a:schemeClr val="accent5">
                    <a:lumMod val="75000"/>
                  </a:schemeClr>
                </a:solidFill>
              </a:rPr>
              <a:t>years</a:t>
            </a:r>
            <a:endParaRPr lang="en-GB" sz="1000" baseline="30000" dirty="0">
              <a:solidFill>
                <a:schemeClr val="accent5">
                  <a:lumMod val="75000"/>
                </a:schemeClr>
              </a:solidFill>
            </a:endParaRPr>
          </a:p>
        </p:txBody>
      </p:sp>
      <p:sp>
        <p:nvSpPr>
          <p:cNvPr id="19" name="TextBox 18">
            <a:extLst>
              <a:ext uri="{FF2B5EF4-FFF2-40B4-BE49-F238E27FC236}">
                <a16:creationId xmlns:a16="http://schemas.microsoft.com/office/drawing/2014/main" id="{54CD08E7-5B7D-489C-B71E-D341F69C9697}"/>
              </a:ext>
            </a:extLst>
          </p:cNvPr>
          <p:cNvSpPr txBox="1"/>
          <p:nvPr/>
        </p:nvSpPr>
        <p:spPr>
          <a:xfrm>
            <a:off x="204787" y="6470651"/>
            <a:ext cx="9082087" cy="246221"/>
          </a:xfrm>
          <a:prstGeom prst="rect">
            <a:avLst/>
          </a:prstGeom>
          <a:noFill/>
        </p:spPr>
        <p:txBody>
          <a:bodyPr wrap="square">
            <a:spAutoFit/>
          </a:bodyPr>
          <a:lstStyle/>
          <a:p>
            <a:pPr marL="228600" indent="-228600">
              <a:buAutoNum type="arabicPeriod"/>
            </a:pPr>
            <a:r>
              <a:rPr lang="en-US" sz="1000" b="1" dirty="0">
                <a:latin typeface="Constantia" panose="02030602050306030303" pitchFamily="18" charset="0"/>
              </a:rPr>
              <a:t>Vital-</a:t>
            </a:r>
            <a:r>
              <a:rPr lang="en-US" sz="1000" b="1" dirty="0" err="1">
                <a:latin typeface="Constantia" panose="02030602050306030303" pitchFamily="18" charset="0"/>
              </a:rPr>
              <a:t>oucru</a:t>
            </a:r>
            <a:r>
              <a:rPr lang="en-US" sz="1000" b="1" dirty="0">
                <a:latin typeface="Constantia" panose="02030602050306030303" pitchFamily="18" charset="0"/>
              </a:rPr>
              <a:t>-clinical</a:t>
            </a:r>
            <a:r>
              <a:rPr lang="en-US" sz="1000" dirty="0">
                <a:latin typeface="Constantia" panose="02030602050306030303" pitchFamily="18" charset="0"/>
              </a:rPr>
              <a:t> documentation (https://bahp.github.io/vital-oucru-clinical/)</a:t>
            </a:r>
          </a:p>
        </p:txBody>
      </p:sp>
    </p:spTree>
    <p:extLst>
      <p:ext uri="{BB962C8B-B14F-4D97-AF65-F5344CB8AC3E}">
        <p14:creationId xmlns:p14="http://schemas.microsoft.com/office/powerpoint/2010/main" val="2783544479"/>
      </p:ext>
    </p:extLst>
  </p:cSld>
  <p:clrMapOvr>
    <a:masterClrMapping/>
  </p:clrMapOvr>
  <mc:AlternateContent xmlns:mc="http://schemas.openxmlformats.org/markup-compatibility/2006" xmlns:p14="http://schemas.microsoft.com/office/powerpoint/2010/main">
    <mc:Choice Requires="p14">
      <p:transition spd="slow" p14:dur="2000" advTm="45509"/>
    </mc:Choice>
    <mc:Fallback xmlns="">
      <p:transition spd="slow" advTm="4550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D5CBFB-0DF9-664C-BA87-16073363A65D}"/>
              </a:ext>
            </a:extLst>
          </p:cNvPr>
          <p:cNvSpPr>
            <a:spLocks noGrp="1"/>
          </p:cNvSpPr>
          <p:nvPr>
            <p:ph type="sldNum" sz="quarter" idx="12"/>
          </p:nvPr>
        </p:nvSpPr>
        <p:spPr/>
        <p:txBody>
          <a:bodyPr/>
          <a:lstStyle/>
          <a:p>
            <a:fld id="{AABFF9DA-2577-3447-9DFE-17137E505E19}" type="slidenum">
              <a:rPr lang="en-US" smtClean="0"/>
              <a:t>5</a:t>
            </a:fld>
            <a:endParaRPr lang="en-US"/>
          </a:p>
        </p:txBody>
      </p:sp>
      <p:sp>
        <p:nvSpPr>
          <p:cNvPr id="4" name="Title 1">
            <a:extLst>
              <a:ext uri="{FF2B5EF4-FFF2-40B4-BE49-F238E27FC236}">
                <a16:creationId xmlns:a16="http://schemas.microsoft.com/office/drawing/2014/main" id="{D91BB27B-784E-C344-93C0-C658A20257ED}"/>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SELECTING THE APPROACH</a:t>
            </a:r>
            <a:endParaRPr lang="en-US" sz="2400" b="1" dirty="0">
              <a:solidFill>
                <a:srgbClr val="800000"/>
              </a:solidFill>
              <a:latin typeface="Constantia"/>
              <a:cs typeface="Constantia"/>
            </a:endParaRPr>
          </a:p>
        </p:txBody>
      </p:sp>
      <p:sp>
        <p:nvSpPr>
          <p:cNvPr id="5" name="TextBox 4">
            <a:extLst>
              <a:ext uri="{FF2B5EF4-FFF2-40B4-BE49-F238E27FC236}">
                <a16:creationId xmlns:a16="http://schemas.microsoft.com/office/drawing/2014/main" id="{13477972-4755-9D4F-9EFF-4B2636706695}"/>
              </a:ext>
            </a:extLst>
          </p:cNvPr>
          <p:cNvSpPr txBox="1"/>
          <p:nvPr/>
        </p:nvSpPr>
        <p:spPr>
          <a:xfrm>
            <a:off x="2141835" y="1173885"/>
            <a:ext cx="7706543" cy="369332"/>
          </a:xfrm>
          <a:prstGeom prst="rect">
            <a:avLst/>
          </a:prstGeom>
          <a:noFill/>
        </p:spPr>
        <p:txBody>
          <a:bodyPr wrap="square" rtlCol="0">
            <a:spAutoFit/>
          </a:bodyPr>
          <a:lstStyle/>
          <a:p>
            <a:pPr algn="ctr"/>
            <a:r>
              <a:rPr lang="en-US" dirty="0">
                <a:latin typeface="Constantia" panose="02030602050306030303" pitchFamily="18" charset="0"/>
              </a:rPr>
              <a:t>Supervised vs Unsupervised: important </a:t>
            </a:r>
            <a:r>
              <a:rPr lang="en-US" b="1" dirty="0">
                <a:latin typeface="Constantia" panose="02030602050306030303" pitchFamily="18" charset="0"/>
              </a:rPr>
              <a:t>considerations</a:t>
            </a:r>
            <a:endParaRPr lang="en-US" sz="1400" dirty="0">
              <a:latin typeface="Constantia" panose="02030602050306030303" pitchFamily="18" charset="0"/>
            </a:endParaRPr>
          </a:p>
        </p:txBody>
      </p:sp>
      <p:sp>
        <p:nvSpPr>
          <p:cNvPr id="9" name="Rectangle 8">
            <a:extLst>
              <a:ext uri="{FF2B5EF4-FFF2-40B4-BE49-F238E27FC236}">
                <a16:creationId xmlns:a16="http://schemas.microsoft.com/office/drawing/2014/main" id="{EAC59EC0-262A-844A-AF7E-8573CAC0DD17}"/>
              </a:ext>
            </a:extLst>
          </p:cNvPr>
          <p:cNvSpPr/>
          <p:nvPr/>
        </p:nvSpPr>
        <p:spPr>
          <a:xfrm>
            <a:off x="2697954" y="1715620"/>
            <a:ext cx="2203131"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1513506C-5491-CB4F-B676-66FACFAC8BA2}"/>
              </a:ext>
            </a:extLst>
          </p:cNvPr>
          <p:cNvSpPr txBox="1"/>
          <p:nvPr/>
        </p:nvSpPr>
        <p:spPr>
          <a:xfrm>
            <a:off x="2763238" y="3108960"/>
            <a:ext cx="2072560" cy="738664"/>
          </a:xfrm>
          <a:prstGeom prst="rect">
            <a:avLst/>
          </a:prstGeom>
          <a:noFill/>
        </p:spPr>
        <p:txBody>
          <a:bodyPr wrap="square" rtlCol="0">
            <a:spAutoFit/>
          </a:bodyPr>
          <a:lstStyle/>
          <a:p>
            <a:pPr algn="ctr"/>
            <a:r>
              <a:rPr lang="en-GB" sz="1400" dirty="0">
                <a:latin typeface="Constantia" panose="02030602050306030303" pitchFamily="18" charset="0"/>
              </a:rPr>
              <a:t>Needs the </a:t>
            </a:r>
            <a:r>
              <a:rPr lang="en-GB" sz="1400" b="1" dirty="0">
                <a:latin typeface="Constantia" panose="02030602050306030303" pitchFamily="18" charset="0"/>
              </a:rPr>
              <a:t>ground truth </a:t>
            </a:r>
            <a:r>
              <a:rPr lang="en-GB" sz="1400" dirty="0">
                <a:latin typeface="Constantia" panose="02030602050306030303" pitchFamily="18" charset="0"/>
              </a:rPr>
              <a:t>or </a:t>
            </a:r>
            <a:r>
              <a:rPr lang="en-GB" sz="1400" b="1" dirty="0">
                <a:latin typeface="Constantia" panose="02030602050306030303" pitchFamily="18" charset="0"/>
              </a:rPr>
              <a:t>label</a:t>
            </a:r>
            <a:r>
              <a:rPr lang="en-GB" sz="1400" dirty="0">
                <a:latin typeface="Constantia" panose="02030602050306030303" pitchFamily="18" charset="0"/>
              </a:rPr>
              <a:t> for which the model is optimised.</a:t>
            </a:r>
          </a:p>
        </p:txBody>
      </p:sp>
      <p:pic>
        <p:nvPicPr>
          <p:cNvPr id="24" name="Picture 23" descr="A picture containing hanger&#10;&#10;Description automatically generated">
            <a:extLst>
              <a:ext uri="{FF2B5EF4-FFF2-40B4-BE49-F238E27FC236}">
                <a16:creationId xmlns:a16="http://schemas.microsoft.com/office/drawing/2014/main" id="{10676FC4-B1D3-C94A-9259-79B28B5B3D50}"/>
              </a:ext>
            </a:extLst>
          </p:cNvPr>
          <p:cNvPicPr>
            <a:picLocks noChangeAspect="1"/>
          </p:cNvPicPr>
          <p:nvPr/>
        </p:nvPicPr>
        <p:blipFill>
          <a:blip r:embed="rId3"/>
          <a:stretch>
            <a:fillRect/>
          </a:stretch>
        </p:blipFill>
        <p:spPr>
          <a:xfrm>
            <a:off x="3248183" y="1877582"/>
            <a:ext cx="1102670" cy="1069417"/>
          </a:xfrm>
          <a:prstGeom prst="rect">
            <a:avLst/>
          </a:prstGeom>
        </p:spPr>
      </p:pic>
      <p:grpSp>
        <p:nvGrpSpPr>
          <p:cNvPr id="7" name="Group 6">
            <a:extLst>
              <a:ext uri="{FF2B5EF4-FFF2-40B4-BE49-F238E27FC236}">
                <a16:creationId xmlns:a16="http://schemas.microsoft.com/office/drawing/2014/main" id="{88081007-8F8B-4A2E-B850-1A08DAD9539A}"/>
              </a:ext>
            </a:extLst>
          </p:cNvPr>
          <p:cNvGrpSpPr/>
          <p:nvPr/>
        </p:nvGrpSpPr>
        <p:grpSpPr>
          <a:xfrm>
            <a:off x="7378893" y="1728305"/>
            <a:ext cx="2203131" cy="2159151"/>
            <a:chOff x="5044914" y="1719430"/>
            <a:chExt cx="2203131" cy="2159151"/>
          </a:xfrm>
        </p:grpSpPr>
        <p:sp>
          <p:nvSpPr>
            <p:cNvPr id="25" name="Rectangle 24">
              <a:extLst>
                <a:ext uri="{FF2B5EF4-FFF2-40B4-BE49-F238E27FC236}">
                  <a16:creationId xmlns:a16="http://schemas.microsoft.com/office/drawing/2014/main" id="{2B0CC960-296B-CF4D-8DC6-4BBD43459825}"/>
                </a:ext>
              </a:extLst>
            </p:cNvPr>
            <p:cNvSpPr/>
            <p:nvPr/>
          </p:nvSpPr>
          <p:spPr>
            <a:xfrm>
              <a:off x="5044914" y="1719430"/>
              <a:ext cx="2203131"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83A7FFCE-DD3C-DC4C-B3EE-6DD2F31C424A}"/>
                </a:ext>
              </a:extLst>
            </p:cNvPr>
            <p:cNvSpPr txBox="1"/>
            <p:nvPr/>
          </p:nvSpPr>
          <p:spPr>
            <a:xfrm>
              <a:off x="5155918" y="3101340"/>
              <a:ext cx="1957352" cy="738664"/>
            </a:xfrm>
            <a:prstGeom prst="rect">
              <a:avLst/>
            </a:prstGeom>
            <a:noFill/>
          </p:spPr>
          <p:txBody>
            <a:bodyPr wrap="square" lIns="91440" tIns="45720" rIns="91440" bIns="45720" rtlCol="0" anchor="t">
              <a:spAutoFit/>
            </a:bodyPr>
            <a:lstStyle/>
            <a:p>
              <a:pPr algn="ctr"/>
              <a:r>
                <a:rPr lang="en-GB" sz="1400">
                  <a:latin typeface="Constantia"/>
                </a:rPr>
                <a:t>Needs to be </a:t>
              </a:r>
              <a:r>
                <a:rPr lang="en-GB" sz="1400" b="1">
                  <a:latin typeface="Constantia"/>
                </a:rPr>
                <a:t>(re)trained for each </a:t>
              </a:r>
              <a:r>
                <a:rPr lang="en-GB" sz="1400">
                  <a:latin typeface="Constantia"/>
                </a:rPr>
                <a:t>label or</a:t>
              </a:r>
              <a:r>
                <a:rPr lang="en-GB" sz="1400" b="1">
                  <a:latin typeface="Constantia"/>
                </a:rPr>
                <a:t> phenotype</a:t>
              </a:r>
              <a:r>
                <a:rPr lang="en-GB" sz="1400" dirty="0">
                  <a:latin typeface="Constantia"/>
                </a:rPr>
                <a:t>.</a:t>
              </a:r>
            </a:p>
          </p:txBody>
        </p:sp>
        <p:pic>
          <p:nvPicPr>
            <p:cNvPr id="28" name="Picture 27" descr="Icon&#10;&#10;Description automatically generated">
              <a:extLst>
                <a:ext uri="{FF2B5EF4-FFF2-40B4-BE49-F238E27FC236}">
                  <a16:creationId xmlns:a16="http://schemas.microsoft.com/office/drawing/2014/main" id="{F426AB24-1F7D-424F-83DF-ED5F67DA1410}"/>
                </a:ext>
              </a:extLst>
            </p:cNvPr>
            <p:cNvPicPr>
              <a:picLocks noChangeAspect="1"/>
            </p:cNvPicPr>
            <p:nvPr/>
          </p:nvPicPr>
          <p:blipFill>
            <a:blip r:embed="rId4"/>
            <a:stretch>
              <a:fillRect/>
            </a:stretch>
          </p:blipFill>
          <p:spPr>
            <a:xfrm>
              <a:off x="5420017" y="1942962"/>
              <a:ext cx="1464654" cy="1154569"/>
            </a:xfrm>
            <a:prstGeom prst="rect">
              <a:avLst/>
            </a:prstGeom>
          </p:spPr>
        </p:pic>
      </p:grpSp>
      <p:grpSp>
        <p:nvGrpSpPr>
          <p:cNvPr id="8" name="Group 7">
            <a:extLst>
              <a:ext uri="{FF2B5EF4-FFF2-40B4-BE49-F238E27FC236}">
                <a16:creationId xmlns:a16="http://schemas.microsoft.com/office/drawing/2014/main" id="{506659B0-393D-442A-A150-FD37D39CB89F}"/>
              </a:ext>
            </a:extLst>
          </p:cNvPr>
          <p:cNvGrpSpPr/>
          <p:nvPr/>
        </p:nvGrpSpPr>
        <p:grpSpPr>
          <a:xfrm>
            <a:off x="5050715" y="1717657"/>
            <a:ext cx="2203131" cy="2159151"/>
            <a:chOff x="7376634" y="1719430"/>
            <a:chExt cx="2203131" cy="2159151"/>
          </a:xfrm>
        </p:grpSpPr>
        <p:sp>
          <p:nvSpPr>
            <p:cNvPr id="30" name="Rectangle 29">
              <a:extLst>
                <a:ext uri="{FF2B5EF4-FFF2-40B4-BE49-F238E27FC236}">
                  <a16:creationId xmlns:a16="http://schemas.microsoft.com/office/drawing/2014/main" id="{0CB910D4-A95D-0B4F-B28B-C87F4B922BED}"/>
                </a:ext>
              </a:extLst>
            </p:cNvPr>
            <p:cNvSpPr/>
            <p:nvPr/>
          </p:nvSpPr>
          <p:spPr>
            <a:xfrm>
              <a:off x="7376634" y="1719430"/>
              <a:ext cx="2203131"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7DBBF233-98EB-8947-BBD8-B2730098CBC7}"/>
                </a:ext>
              </a:extLst>
            </p:cNvPr>
            <p:cNvSpPr txBox="1"/>
            <p:nvPr/>
          </p:nvSpPr>
          <p:spPr>
            <a:xfrm>
              <a:off x="7441918" y="3112770"/>
              <a:ext cx="2072560" cy="738664"/>
            </a:xfrm>
            <a:prstGeom prst="rect">
              <a:avLst/>
            </a:prstGeom>
            <a:noFill/>
          </p:spPr>
          <p:txBody>
            <a:bodyPr wrap="square" rtlCol="0">
              <a:spAutoFit/>
            </a:bodyPr>
            <a:lstStyle/>
            <a:p>
              <a:pPr algn="ctr"/>
              <a:r>
                <a:rPr lang="en-GB" sz="1400">
                  <a:latin typeface="Constantia" panose="02030602050306030303" pitchFamily="18" charset="0"/>
                </a:rPr>
                <a:t>It returns a probability which might be difficult to </a:t>
              </a:r>
              <a:r>
                <a:rPr lang="en-GB" sz="1400" b="1">
                  <a:latin typeface="Constantia" panose="02030602050306030303" pitchFamily="18" charset="0"/>
                </a:rPr>
                <a:t>interpretate</a:t>
              </a:r>
              <a:r>
                <a:rPr lang="en-GB" sz="1400">
                  <a:latin typeface="Constantia" panose="02030602050306030303" pitchFamily="18" charset="0"/>
                </a:rPr>
                <a:t>.</a:t>
              </a:r>
            </a:p>
          </p:txBody>
        </p:sp>
        <p:pic>
          <p:nvPicPr>
            <p:cNvPr id="6" name="Picture 5" descr="Shape&#10;&#10;Description automatically generated with low confidence">
              <a:extLst>
                <a:ext uri="{FF2B5EF4-FFF2-40B4-BE49-F238E27FC236}">
                  <a16:creationId xmlns:a16="http://schemas.microsoft.com/office/drawing/2014/main" id="{BA6BD984-5AF5-CB40-9D21-26C99E39306E}"/>
                </a:ext>
              </a:extLst>
            </p:cNvPr>
            <p:cNvPicPr>
              <a:picLocks noChangeAspect="1"/>
            </p:cNvPicPr>
            <p:nvPr/>
          </p:nvPicPr>
          <p:blipFill>
            <a:blip r:embed="rId5"/>
            <a:stretch>
              <a:fillRect/>
            </a:stretch>
          </p:blipFill>
          <p:spPr>
            <a:xfrm>
              <a:off x="7932473" y="1994174"/>
              <a:ext cx="1091451" cy="1091451"/>
            </a:xfrm>
            <a:prstGeom prst="rect">
              <a:avLst/>
            </a:prstGeom>
          </p:spPr>
        </p:pic>
      </p:grpSp>
      <p:sp>
        <p:nvSpPr>
          <p:cNvPr id="33" name="Rectangle 32">
            <a:extLst>
              <a:ext uri="{FF2B5EF4-FFF2-40B4-BE49-F238E27FC236}">
                <a16:creationId xmlns:a16="http://schemas.microsoft.com/office/drawing/2014/main" id="{9D029C3B-9BC3-6543-9F78-20B19E472181}"/>
              </a:ext>
            </a:extLst>
          </p:cNvPr>
          <p:cNvSpPr/>
          <p:nvPr/>
        </p:nvSpPr>
        <p:spPr>
          <a:xfrm>
            <a:off x="2686524" y="4001620"/>
            <a:ext cx="2203131"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5E33504F-8BBB-9140-B9D4-9F5F594D5519}"/>
              </a:ext>
            </a:extLst>
          </p:cNvPr>
          <p:cNvSpPr txBox="1"/>
          <p:nvPr/>
        </p:nvSpPr>
        <p:spPr>
          <a:xfrm>
            <a:off x="2655528" y="5154931"/>
            <a:ext cx="2203131" cy="954107"/>
          </a:xfrm>
          <a:prstGeom prst="rect">
            <a:avLst/>
          </a:prstGeom>
          <a:noFill/>
        </p:spPr>
        <p:txBody>
          <a:bodyPr wrap="square" rtlCol="0">
            <a:spAutoFit/>
          </a:bodyPr>
          <a:lstStyle/>
          <a:p>
            <a:pPr algn="ctr"/>
            <a:r>
              <a:rPr lang="en-GB" sz="1400">
                <a:latin typeface="Constantia" panose="02030602050306030303" pitchFamily="18" charset="0"/>
              </a:rPr>
              <a:t>Outputs from </a:t>
            </a:r>
            <a:r>
              <a:rPr lang="en-GB" sz="1400" b="1">
                <a:latin typeface="Constantia" panose="02030602050306030303" pitchFamily="18" charset="0"/>
              </a:rPr>
              <a:t>different algorithms</a:t>
            </a:r>
            <a:r>
              <a:rPr lang="en-GB" sz="1400">
                <a:latin typeface="Constantia" panose="02030602050306030303" pitchFamily="18" charset="0"/>
              </a:rPr>
              <a:t> (e.g. shock and fluid accumulation) </a:t>
            </a:r>
            <a:r>
              <a:rPr lang="en-GB" sz="1400" b="1">
                <a:latin typeface="Constantia" panose="02030602050306030303" pitchFamily="18" charset="0"/>
              </a:rPr>
              <a:t>must be consistent</a:t>
            </a:r>
            <a:r>
              <a:rPr lang="en-GB" sz="1400">
                <a:latin typeface="Constantia" panose="02030602050306030303" pitchFamily="18" charset="0"/>
              </a:rPr>
              <a:t>.</a:t>
            </a:r>
          </a:p>
        </p:txBody>
      </p:sp>
      <p:pic>
        <p:nvPicPr>
          <p:cNvPr id="36" name="Picture 35" descr="Shape&#10;&#10;Description automatically generated">
            <a:extLst>
              <a:ext uri="{FF2B5EF4-FFF2-40B4-BE49-F238E27FC236}">
                <a16:creationId xmlns:a16="http://schemas.microsoft.com/office/drawing/2014/main" id="{D80583E9-3FAD-544E-BB4E-3F165BA4B871}"/>
              </a:ext>
            </a:extLst>
          </p:cNvPr>
          <p:cNvPicPr>
            <a:picLocks noChangeAspect="1"/>
          </p:cNvPicPr>
          <p:nvPr/>
        </p:nvPicPr>
        <p:blipFill>
          <a:blip r:embed="rId6"/>
          <a:stretch>
            <a:fillRect/>
          </a:stretch>
        </p:blipFill>
        <p:spPr>
          <a:xfrm>
            <a:off x="3235206" y="4071022"/>
            <a:ext cx="1066632" cy="1066632"/>
          </a:xfrm>
          <a:prstGeom prst="rect">
            <a:avLst/>
          </a:prstGeom>
        </p:spPr>
      </p:pic>
      <p:sp>
        <p:nvSpPr>
          <p:cNvPr id="17" name="Rectangle 16">
            <a:extLst>
              <a:ext uri="{FF2B5EF4-FFF2-40B4-BE49-F238E27FC236}">
                <a16:creationId xmlns:a16="http://schemas.microsoft.com/office/drawing/2014/main" id="{02253B16-B257-43B3-A8E9-511D6259053E}"/>
              </a:ext>
            </a:extLst>
          </p:cNvPr>
          <p:cNvSpPr/>
          <p:nvPr/>
        </p:nvSpPr>
        <p:spPr>
          <a:xfrm>
            <a:off x="5050666" y="4001620"/>
            <a:ext cx="2203131"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6" descr="Icon&#10;&#10;Description automatically generated">
            <a:extLst>
              <a:ext uri="{FF2B5EF4-FFF2-40B4-BE49-F238E27FC236}">
                <a16:creationId xmlns:a16="http://schemas.microsoft.com/office/drawing/2014/main" id="{BC198B39-AC2E-4CAF-95A8-68CA08E2E178}"/>
              </a:ext>
            </a:extLst>
          </p:cNvPr>
          <p:cNvPicPr>
            <a:picLocks noChangeAspect="1"/>
          </p:cNvPicPr>
          <p:nvPr/>
        </p:nvPicPr>
        <p:blipFill>
          <a:blip r:embed="rId7"/>
          <a:stretch>
            <a:fillRect/>
          </a:stretch>
        </p:blipFill>
        <p:spPr>
          <a:xfrm>
            <a:off x="5510213" y="4000501"/>
            <a:ext cx="1171576" cy="1243013"/>
          </a:xfrm>
          <a:prstGeom prst="rect">
            <a:avLst/>
          </a:prstGeom>
        </p:spPr>
      </p:pic>
      <p:sp>
        <p:nvSpPr>
          <p:cNvPr id="21" name="TextBox 20">
            <a:extLst>
              <a:ext uri="{FF2B5EF4-FFF2-40B4-BE49-F238E27FC236}">
                <a16:creationId xmlns:a16="http://schemas.microsoft.com/office/drawing/2014/main" id="{5BD3AD1F-7D6D-4472-8770-C9548ED5F739}"/>
              </a:ext>
            </a:extLst>
          </p:cNvPr>
          <p:cNvSpPr txBox="1"/>
          <p:nvPr/>
        </p:nvSpPr>
        <p:spPr>
          <a:xfrm>
            <a:off x="5012491" y="5152073"/>
            <a:ext cx="2252181" cy="954107"/>
          </a:xfrm>
          <a:prstGeom prst="rect">
            <a:avLst/>
          </a:prstGeom>
          <a:noFill/>
        </p:spPr>
        <p:txBody>
          <a:bodyPr wrap="square" lIns="91440" tIns="45720" rIns="91440" bIns="45720" rtlCol="0" anchor="t">
            <a:spAutoFit/>
          </a:bodyPr>
          <a:lstStyle/>
          <a:p>
            <a:pPr algn="ctr"/>
            <a:r>
              <a:rPr lang="en-GB" sz="1400" dirty="0">
                <a:latin typeface="Constantia"/>
              </a:rPr>
              <a:t>Lacks </a:t>
            </a:r>
            <a:r>
              <a:rPr lang="en-GB" sz="1400" b="1" dirty="0">
                <a:latin typeface="Constantia"/>
              </a:rPr>
              <a:t>explainability</a:t>
            </a:r>
            <a:r>
              <a:rPr lang="en-GB" sz="1400" dirty="0">
                <a:latin typeface="Constantia"/>
              </a:rPr>
              <a:t>; that is, what are the underlying reasons motivating such probabilities.</a:t>
            </a:r>
          </a:p>
        </p:txBody>
      </p:sp>
      <p:sp>
        <p:nvSpPr>
          <p:cNvPr id="22" name="Rectangle 21">
            <a:extLst>
              <a:ext uri="{FF2B5EF4-FFF2-40B4-BE49-F238E27FC236}">
                <a16:creationId xmlns:a16="http://schemas.microsoft.com/office/drawing/2014/main" id="{3AF5B8AD-9494-4CBA-82FE-7CB3A55B7C9D}"/>
              </a:ext>
            </a:extLst>
          </p:cNvPr>
          <p:cNvSpPr/>
          <p:nvPr/>
        </p:nvSpPr>
        <p:spPr>
          <a:xfrm>
            <a:off x="7376634" y="4001620"/>
            <a:ext cx="2203131"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20617729-C544-4DE0-8D1F-8458F30725BD}"/>
              </a:ext>
            </a:extLst>
          </p:cNvPr>
          <p:cNvSpPr txBox="1"/>
          <p:nvPr/>
        </p:nvSpPr>
        <p:spPr>
          <a:xfrm>
            <a:off x="7329843" y="5154931"/>
            <a:ext cx="2252181" cy="954107"/>
          </a:xfrm>
          <a:prstGeom prst="rect">
            <a:avLst/>
          </a:prstGeom>
          <a:noFill/>
        </p:spPr>
        <p:txBody>
          <a:bodyPr wrap="square" lIns="91440" tIns="45720" rIns="91440" bIns="45720" rtlCol="0" anchor="t">
            <a:spAutoFit/>
          </a:bodyPr>
          <a:lstStyle/>
          <a:p>
            <a:pPr algn="ctr"/>
            <a:r>
              <a:rPr lang="en-GB" sz="1400" dirty="0">
                <a:latin typeface="Constantia"/>
              </a:rPr>
              <a:t>Relatively </a:t>
            </a:r>
            <a:r>
              <a:rPr lang="en-GB" sz="1400" b="1" dirty="0">
                <a:latin typeface="Constantia"/>
              </a:rPr>
              <a:t>easy evaluation </a:t>
            </a:r>
            <a:r>
              <a:rPr lang="en-GB" sz="1400" dirty="0">
                <a:latin typeface="Constantia"/>
              </a:rPr>
              <a:t>through standard metrics such as ROC, SENS or SPEC.</a:t>
            </a:r>
          </a:p>
        </p:txBody>
      </p:sp>
      <p:pic>
        <p:nvPicPr>
          <p:cNvPr id="13" name="Picture 12" descr="Shape&#10;&#10;Description automatically generated with low confidence">
            <a:extLst>
              <a:ext uri="{FF2B5EF4-FFF2-40B4-BE49-F238E27FC236}">
                <a16:creationId xmlns:a16="http://schemas.microsoft.com/office/drawing/2014/main" id="{B1B70C08-7E90-4356-8722-5B6D7A0922CE}"/>
              </a:ext>
            </a:extLst>
          </p:cNvPr>
          <p:cNvPicPr>
            <a:picLocks noChangeAspect="1"/>
          </p:cNvPicPr>
          <p:nvPr/>
        </p:nvPicPr>
        <p:blipFill>
          <a:blip r:embed="rId8"/>
          <a:stretch>
            <a:fillRect/>
          </a:stretch>
        </p:blipFill>
        <p:spPr>
          <a:xfrm>
            <a:off x="8141008" y="4188353"/>
            <a:ext cx="869633" cy="869633"/>
          </a:xfrm>
          <a:prstGeom prst="rect">
            <a:avLst/>
          </a:prstGeom>
        </p:spPr>
      </p:pic>
    </p:spTree>
    <p:extLst>
      <p:ext uri="{BB962C8B-B14F-4D97-AF65-F5344CB8AC3E}">
        <p14:creationId xmlns:p14="http://schemas.microsoft.com/office/powerpoint/2010/main" val="3849293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47760E-CF22-42AE-9614-42CE428A22EB}"/>
              </a:ext>
            </a:extLst>
          </p:cNvPr>
          <p:cNvSpPr>
            <a:spLocks noGrp="1"/>
          </p:cNvSpPr>
          <p:nvPr>
            <p:ph type="sldNum" sz="quarter" idx="12"/>
          </p:nvPr>
        </p:nvSpPr>
        <p:spPr/>
        <p:txBody>
          <a:bodyPr/>
          <a:lstStyle/>
          <a:p>
            <a:fld id="{AABFF9DA-2577-3447-9DFE-17137E505E19}" type="slidenum">
              <a:rPr lang="en-US" smtClean="0"/>
              <a:t>6</a:t>
            </a:fld>
            <a:endParaRPr lang="en-US"/>
          </a:p>
        </p:txBody>
      </p:sp>
      <p:sp>
        <p:nvSpPr>
          <p:cNvPr id="4" name="Title 1">
            <a:extLst>
              <a:ext uri="{FF2B5EF4-FFF2-40B4-BE49-F238E27FC236}">
                <a16:creationId xmlns:a16="http://schemas.microsoft.com/office/drawing/2014/main" id="{FCEEB23F-E84B-4F6A-94D4-432709CA2B74}"/>
              </a:ext>
            </a:extLst>
          </p:cNvPr>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SELECTING THE MODEL</a:t>
            </a:r>
            <a:endParaRPr lang="en-US" sz="2400" b="1" dirty="0">
              <a:solidFill>
                <a:srgbClr val="800000"/>
              </a:solidFill>
              <a:latin typeface="Constantia"/>
              <a:cs typeface="Constantia"/>
            </a:endParaRPr>
          </a:p>
        </p:txBody>
      </p:sp>
      <p:grpSp>
        <p:nvGrpSpPr>
          <p:cNvPr id="2" name="Group 1">
            <a:extLst>
              <a:ext uri="{FF2B5EF4-FFF2-40B4-BE49-F238E27FC236}">
                <a16:creationId xmlns:a16="http://schemas.microsoft.com/office/drawing/2014/main" id="{95052BAA-94B8-4016-9D6A-BB5A6338E4D5}"/>
              </a:ext>
            </a:extLst>
          </p:cNvPr>
          <p:cNvGrpSpPr/>
          <p:nvPr/>
        </p:nvGrpSpPr>
        <p:grpSpPr>
          <a:xfrm>
            <a:off x="6947901" y="2889967"/>
            <a:ext cx="3977273" cy="2911281"/>
            <a:chOff x="6544848" y="2702210"/>
            <a:chExt cx="3702416" cy="2679917"/>
          </a:xfrm>
        </p:grpSpPr>
        <p:pic>
          <p:nvPicPr>
            <p:cNvPr id="7" name="Picture 6" descr="A picture containing icon&#10;&#10;Description automatically generated">
              <a:extLst>
                <a:ext uri="{FF2B5EF4-FFF2-40B4-BE49-F238E27FC236}">
                  <a16:creationId xmlns:a16="http://schemas.microsoft.com/office/drawing/2014/main" id="{17D9DE59-919B-4A53-BEC5-C111960E15B6}"/>
                </a:ext>
              </a:extLst>
            </p:cNvPr>
            <p:cNvPicPr>
              <a:picLocks noChangeAspect="1"/>
            </p:cNvPicPr>
            <p:nvPr/>
          </p:nvPicPr>
          <p:blipFill>
            <a:blip r:embed="rId3"/>
            <a:stretch>
              <a:fillRect/>
            </a:stretch>
          </p:blipFill>
          <p:spPr>
            <a:xfrm>
              <a:off x="6581312" y="2786465"/>
              <a:ext cx="3665952" cy="2477912"/>
            </a:xfrm>
            <a:prstGeom prst="rect">
              <a:avLst/>
            </a:prstGeom>
          </p:spPr>
        </p:pic>
        <p:sp>
          <p:nvSpPr>
            <p:cNvPr id="8" name="Rectangle 7">
              <a:extLst>
                <a:ext uri="{FF2B5EF4-FFF2-40B4-BE49-F238E27FC236}">
                  <a16:creationId xmlns:a16="http://schemas.microsoft.com/office/drawing/2014/main" id="{C6DEBDA7-800A-457A-ADB9-8A09D42383E1}"/>
                </a:ext>
              </a:extLst>
            </p:cNvPr>
            <p:cNvSpPr/>
            <p:nvPr/>
          </p:nvSpPr>
          <p:spPr>
            <a:xfrm>
              <a:off x="6544848" y="2702210"/>
              <a:ext cx="3665952" cy="267991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aphicFrame>
        <p:nvGraphicFramePr>
          <p:cNvPr id="10" name="Table 4">
            <a:extLst>
              <a:ext uri="{FF2B5EF4-FFF2-40B4-BE49-F238E27FC236}">
                <a16:creationId xmlns:a16="http://schemas.microsoft.com/office/drawing/2014/main" id="{E9ADD532-866B-4EF0-A544-52524BFBF713}"/>
              </a:ext>
            </a:extLst>
          </p:cNvPr>
          <p:cNvGraphicFramePr>
            <a:graphicFrameLocks noGrp="1"/>
          </p:cNvGraphicFramePr>
          <p:nvPr>
            <p:extLst>
              <p:ext uri="{D42A27DB-BD31-4B8C-83A1-F6EECF244321}">
                <p14:modId xmlns:p14="http://schemas.microsoft.com/office/powerpoint/2010/main" val="2257466954"/>
              </p:ext>
            </p:extLst>
          </p:nvPr>
        </p:nvGraphicFramePr>
        <p:xfrm>
          <a:off x="1011174" y="2889979"/>
          <a:ext cx="5465827" cy="2874869"/>
        </p:xfrm>
        <a:graphic>
          <a:graphicData uri="http://schemas.openxmlformats.org/drawingml/2006/table">
            <a:tbl>
              <a:tblPr firstRow="1" bandRow="1">
                <a:tableStyleId>{2D5ABB26-0587-4C30-8999-92F81FD0307C}</a:tableStyleId>
              </a:tblPr>
              <a:tblGrid>
                <a:gridCol w="760476">
                  <a:extLst>
                    <a:ext uri="{9D8B030D-6E8A-4147-A177-3AD203B41FA5}">
                      <a16:colId xmlns:a16="http://schemas.microsoft.com/office/drawing/2014/main" val="1096343442"/>
                    </a:ext>
                  </a:extLst>
                </a:gridCol>
                <a:gridCol w="990600">
                  <a:extLst>
                    <a:ext uri="{9D8B030D-6E8A-4147-A177-3AD203B41FA5}">
                      <a16:colId xmlns:a16="http://schemas.microsoft.com/office/drawing/2014/main" val="654042206"/>
                    </a:ext>
                  </a:extLst>
                </a:gridCol>
                <a:gridCol w="1652134">
                  <a:extLst>
                    <a:ext uri="{9D8B030D-6E8A-4147-A177-3AD203B41FA5}">
                      <a16:colId xmlns:a16="http://schemas.microsoft.com/office/drawing/2014/main" val="1117901291"/>
                    </a:ext>
                  </a:extLst>
                </a:gridCol>
                <a:gridCol w="2062617">
                  <a:extLst>
                    <a:ext uri="{9D8B030D-6E8A-4147-A177-3AD203B41FA5}">
                      <a16:colId xmlns:a16="http://schemas.microsoft.com/office/drawing/2014/main" val="3040728076"/>
                    </a:ext>
                  </a:extLst>
                </a:gridCol>
              </a:tblGrid>
              <a:tr h="327311">
                <a:tc>
                  <a:txBody>
                    <a:bodyPr/>
                    <a:lstStyle/>
                    <a:p>
                      <a:pPr algn="ctr"/>
                      <a:r>
                        <a:rPr lang="en-US" sz="900" b="1" dirty="0">
                          <a:latin typeface="Constantia" panose="02030602050306030303" pitchFamily="18" charset="0"/>
                        </a:rPr>
                        <a:t>Algorithm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900" b="1" dirty="0">
                          <a:latin typeface="Constantia" panose="02030602050306030303" pitchFamily="18" charset="0"/>
                        </a:rPr>
                        <a:t>Type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900" b="1" dirty="0">
                          <a:latin typeface="Constantia" panose="02030602050306030303" pitchFamily="18" charset="0"/>
                        </a:rPr>
                        <a:t>Metrics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sz="900" b="1" dirty="0">
                          <a:latin typeface="Constantia" panose="02030602050306030303" pitchFamily="18" charset="0"/>
                        </a:rPr>
                        <a:t>Comments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39356599"/>
                  </a:ext>
                </a:extLst>
              </a:tr>
              <a:tr h="865226">
                <a:tc>
                  <a:txBody>
                    <a:bodyPr/>
                    <a:lstStyle/>
                    <a:p>
                      <a:pPr algn="ctr"/>
                      <a:r>
                        <a:rPr lang="en-US" sz="900" dirty="0">
                          <a:latin typeface="Constantia" panose="02030602050306030303" pitchFamily="18" charset="0"/>
                        </a:rPr>
                        <a:t>PCA</a:t>
                      </a:r>
                      <a:endParaRPr lang="en-US" sz="900" baseline="30000" dirty="0">
                        <a:latin typeface="Constantia" panose="02030602050306030303"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Parametric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Good distance metrics. Density metrics are decent but inferior to SOM/AE.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Performance of PCA is likely to decrease as dimensionality increases due to its linear nature.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82093833"/>
                  </a:ext>
                </a:extLst>
              </a:tr>
              <a:tr h="539332">
                <a:tc>
                  <a:txBody>
                    <a:bodyPr/>
                    <a:lstStyle/>
                    <a:p>
                      <a:pPr algn="ctr"/>
                      <a:r>
                        <a:rPr lang="en-US" sz="900" dirty="0">
                          <a:latin typeface="Constantia" panose="02030602050306030303" pitchFamily="18" charset="0"/>
                        </a:rPr>
                        <a:t>t-SNE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Non-parametric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Performance highly dependent on hyperparameters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High computationally expensive to create embeddings for </a:t>
                      </a:r>
                      <a:r>
                        <a:rPr lang="en-US" sz="900" b="1" dirty="0">
                          <a:latin typeface="Constantia" panose="02030602050306030303" pitchFamily="18" charset="0"/>
                        </a:rPr>
                        <a:t>unseen data. </a:t>
                      </a:r>
                      <a:r>
                        <a:rPr lang="en-US" sz="900" b="0" dirty="0">
                          <a:latin typeface="Constantia" panose="02030602050306030303" pitchFamily="18" charset="0"/>
                        </a:rPr>
                        <a:t>Can create completely separated clusters.</a:t>
                      </a:r>
                      <a:endParaRPr lang="en-US" sz="900" b="1" dirty="0">
                        <a:latin typeface="Constantia" panose="02030602050306030303"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6433344"/>
                  </a:ext>
                </a:extLst>
              </a:tr>
              <a:tr h="327311">
                <a:tc>
                  <a:txBody>
                    <a:bodyPr/>
                    <a:lstStyle/>
                    <a:p>
                      <a:pPr algn="ctr"/>
                      <a:r>
                        <a:rPr lang="en-US" sz="900" dirty="0">
                          <a:latin typeface="Constantia" panose="02030602050306030303" pitchFamily="18" charset="0"/>
                        </a:rPr>
                        <a:t>SOM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Non-parametric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900" dirty="0">
                          <a:latin typeface="Constantia" panose="02030602050306030303" pitchFamily="18" charset="0"/>
                        </a:rPr>
                        <a:t>Poor distance preservation. Good density metrics.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latin typeface="Constantia" panose="02030602050306030303" pitchFamily="18" charset="0"/>
                        </a:rPr>
                        <a:t>Limitations imposed by the </a:t>
                      </a:r>
                      <a:r>
                        <a:rPr lang="en-US" sz="900" b="1" dirty="0">
                          <a:latin typeface="Constantia" panose="02030602050306030303" pitchFamily="18" charset="0"/>
                        </a:rPr>
                        <a:t>discrete space </a:t>
                      </a:r>
                      <a:r>
                        <a:rPr lang="en-US" sz="900" dirty="0">
                          <a:latin typeface="Constantia" panose="02030602050306030303" pitchFamily="18" charset="0"/>
                        </a:rPr>
                        <a:t>limit its usability for similarity retrieval.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12519767"/>
                  </a:ext>
                </a:extLst>
              </a:tr>
              <a:tr h="539332">
                <a:tc>
                  <a:txBody>
                    <a:bodyPr/>
                    <a:lstStyle/>
                    <a:p>
                      <a:pPr algn="ctr"/>
                      <a:r>
                        <a:rPr lang="en-US" sz="900" dirty="0">
                          <a:latin typeface="Constantia" panose="02030602050306030303" pitchFamily="18" charset="0"/>
                        </a:rPr>
                        <a:t>AE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a:latin typeface="Constantia" panose="02030602050306030303" pitchFamily="18" charset="0"/>
                        </a:rPr>
                        <a:t>Parametric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a:latin typeface="Constantia" panose="02030602050306030303" pitchFamily="18" charset="0"/>
                        </a:rPr>
                        <a:t>Good performance for both distance and density metrics.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a:latin typeface="Constantia" panose="02030602050306030303" pitchFamily="18" charset="0"/>
                        </a:rPr>
                        <a:t>Quite a flexible approach, possible to use with time-series signals or even images.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9368875"/>
                  </a:ext>
                </a:extLst>
              </a:tr>
            </a:tbl>
          </a:graphicData>
        </a:graphic>
      </p:graphicFrame>
      <p:sp>
        <p:nvSpPr>
          <p:cNvPr id="13" name="TextBox 12">
            <a:extLst>
              <a:ext uri="{FF2B5EF4-FFF2-40B4-BE49-F238E27FC236}">
                <a16:creationId xmlns:a16="http://schemas.microsoft.com/office/drawing/2014/main" id="{4DDFC744-0B37-4956-9709-EE5A22768A3F}"/>
              </a:ext>
            </a:extLst>
          </p:cNvPr>
          <p:cNvSpPr txBox="1"/>
          <p:nvPr/>
        </p:nvSpPr>
        <p:spPr>
          <a:xfrm>
            <a:off x="972003" y="5778210"/>
            <a:ext cx="5389373" cy="215444"/>
          </a:xfrm>
          <a:prstGeom prst="rect">
            <a:avLst/>
          </a:prstGeom>
          <a:noFill/>
        </p:spPr>
        <p:txBody>
          <a:bodyPr wrap="square" rtlCol="0">
            <a:spAutoFit/>
          </a:bodyPr>
          <a:lstStyle/>
          <a:p>
            <a:pPr algn="just"/>
            <a:r>
              <a:rPr lang="en-GB" sz="900" baseline="30000" dirty="0">
                <a:latin typeface="Constantia" panose="02030602050306030303" pitchFamily="18" charset="0"/>
              </a:rPr>
              <a:t>1 </a:t>
            </a:r>
            <a:r>
              <a:rPr lang="en-GB" sz="800" dirty="0">
                <a:latin typeface="Constantia" panose="02030602050306030303" pitchFamily="18" charset="0"/>
              </a:rPr>
              <a:t>UMAP might be also a promising algorithm.</a:t>
            </a:r>
            <a:endParaRPr lang="en-GB" sz="900" dirty="0">
              <a:latin typeface="Constantia" panose="02030602050306030303" pitchFamily="18" charset="0"/>
            </a:endParaRPr>
          </a:p>
        </p:txBody>
      </p:sp>
      <p:grpSp>
        <p:nvGrpSpPr>
          <p:cNvPr id="9" name="Group 8">
            <a:extLst>
              <a:ext uri="{FF2B5EF4-FFF2-40B4-BE49-F238E27FC236}">
                <a16:creationId xmlns:a16="http://schemas.microsoft.com/office/drawing/2014/main" id="{55CD8DB9-5B1B-41D4-B7CC-F7D802A41D5E}"/>
              </a:ext>
            </a:extLst>
          </p:cNvPr>
          <p:cNvGrpSpPr/>
          <p:nvPr/>
        </p:nvGrpSpPr>
        <p:grpSpPr>
          <a:xfrm>
            <a:off x="2557761" y="1301979"/>
            <a:ext cx="6658809" cy="1384995"/>
            <a:chOff x="2557761" y="1301979"/>
            <a:chExt cx="6658809" cy="1384995"/>
          </a:xfrm>
        </p:grpSpPr>
        <p:sp>
          <p:nvSpPr>
            <p:cNvPr id="5" name="TextBox 4">
              <a:extLst>
                <a:ext uri="{FF2B5EF4-FFF2-40B4-BE49-F238E27FC236}">
                  <a16:creationId xmlns:a16="http://schemas.microsoft.com/office/drawing/2014/main" id="{2B2081AB-07BA-47A0-A25F-A04E6E5B9A82}"/>
                </a:ext>
              </a:extLst>
            </p:cNvPr>
            <p:cNvSpPr txBox="1"/>
            <p:nvPr/>
          </p:nvSpPr>
          <p:spPr>
            <a:xfrm>
              <a:off x="2557761" y="1301979"/>
              <a:ext cx="2594811" cy="1384995"/>
            </a:xfrm>
            <a:prstGeom prst="rect">
              <a:avLst/>
            </a:prstGeom>
            <a:noFill/>
          </p:spPr>
          <p:txBody>
            <a:bodyPr wrap="square" rtlCol="0">
              <a:spAutoFit/>
            </a:bodyPr>
            <a:lstStyle/>
            <a:p>
              <a:pPr algn="just"/>
              <a:r>
                <a:rPr lang="en-GB" sz="1200" dirty="0"/>
                <a:t>The </a:t>
              </a:r>
              <a:r>
                <a:rPr lang="en-GB" sz="1200" b="1" dirty="0"/>
                <a:t>input features</a:t>
              </a:r>
              <a:r>
                <a:rPr lang="en-GB" sz="1200" dirty="0"/>
                <a:t> selected are: </a:t>
              </a:r>
            </a:p>
            <a:p>
              <a:pPr algn="just"/>
              <a:r>
                <a:rPr lang="en-GB" sz="1200" dirty="0"/>
                <a:t>	- Age (years)</a:t>
              </a:r>
            </a:p>
            <a:p>
              <a:pPr algn="just"/>
              <a:r>
                <a:rPr lang="en-GB" sz="1200" dirty="0"/>
                <a:t>	- Weight (Kg)</a:t>
              </a:r>
            </a:p>
            <a:p>
              <a:pPr algn="just"/>
              <a:r>
                <a:rPr lang="en-GB" sz="1200" dirty="0"/>
                <a:t>	- Body Temperature (°C)</a:t>
              </a:r>
            </a:p>
            <a:p>
              <a:pPr algn="just"/>
              <a:r>
                <a:rPr lang="en-GB" sz="1200" dirty="0"/>
                <a:t>	- Platelets (k/µ L) </a:t>
              </a:r>
            </a:p>
            <a:p>
              <a:pPr algn="just"/>
              <a:r>
                <a:rPr lang="en-GB" sz="1200" dirty="0"/>
                <a:t>	- Haematocrit (%)</a:t>
              </a:r>
            </a:p>
            <a:p>
              <a:pPr algn="just"/>
              <a:endParaRPr lang="en-GB" sz="1200" dirty="0"/>
            </a:p>
          </p:txBody>
        </p:sp>
        <p:sp>
          <p:nvSpPr>
            <p:cNvPr id="15" name="TextBox 14">
              <a:extLst>
                <a:ext uri="{FF2B5EF4-FFF2-40B4-BE49-F238E27FC236}">
                  <a16:creationId xmlns:a16="http://schemas.microsoft.com/office/drawing/2014/main" id="{82B0DBCA-6A14-47FD-A338-78C34D7E4B65}"/>
                </a:ext>
              </a:extLst>
            </p:cNvPr>
            <p:cNvSpPr txBox="1"/>
            <p:nvPr/>
          </p:nvSpPr>
          <p:spPr>
            <a:xfrm>
              <a:off x="5063969" y="1308660"/>
              <a:ext cx="4152601" cy="830997"/>
            </a:xfrm>
            <a:prstGeom prst="rect">
              <a:avLst/>
            </a:prstGeom>
            <a:noFill/>
          </p:spPr>
          <p:txBody>
            <a:bodyPr wrap="square" rtlCol="0">
              <a:spAutoFit/>
            </a:bodyPr>
            <a:lstStyle/>
            <a:p>
              <a:pPr algn="just"/>
              <a:r>
                <a:rPr lang="en-GB" sz="1200" dirty="0"/>
                <a:t>- Features were consistently recorded in all clinical studies.</a:t>
              </a:r>
            </a:p>
            <a:p>
              <a:pPr algn="just"/>
              <a:r>
                <a:rPr lang="en-GB" sz="1200" dirty="0"/>
                <a:t>- Provide information on the course of dengue illness (WHO).</a:t>
              </a:r>
            </a:p>
            <a:p>
              <a:pPr algn="just"/>
              <a:r>
                <a:rPr lang="en-GB" sz="1200" dirty="0"/>
                <a:t>- Feasibility of prospective collection</a:t>
              </a:r>
            </a:p>
            <a:p>
              <a:pPr algn="just"/>
              <a:endParaRPr lang="en-GB" sz="1200" dirty="0"/>
            </a:p>
          </p:txBody>
        </p:sp>
      </p:grpSp>
    </p:spTree>
    <p:extLst>
      <p:ext uri="{BB962C8B-B14F-4D97-AF65-F5344CB8AC3E}">
        <p14:creationId xmlns:p14="http://schemas.microsoft.com/office/powerpoint/2010/main" val="3223678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ABFF9DA-2577-3447-9DFE-17137E505E19}" type="slidenum">
              <a:rPr lang="en-US" smtClean="0"/>
              <a:t>7</a:t>
            </a:fld>
            <a:endParaRPr lang="en-US"/>
          </a:p>
        </p:txBody>
      </p:sp>
      <p:sp>
        <p:nvSpPr>
          <p:cNvPr id="5" name="Title 1"/>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PERFORMANCE METRICS / RESULTS</a:t>
            </a:r>
            <a:endParaRPr lang="en-US" sz="2400" b="1" dirty="0">
              <a:solidFill>
                <a:srgbClr val="800000"/>
              </a:solidFill>
              <a:latin typeface="Constantia"/>
              <a:cs typeface="Constantia"/>
            </a:endParaRPr>
          </a:p>
        </p:txBody>
      </p:sp>
      <p:pic>
        <p:nvPicPr>
          <p:cNvPr id="4" name="Picture 3">
            <a:extLst>
              <a:ext uri="{FF2B5EF4-FFF2-40B4-BE49-F238E27FC236}">
                <a16:creationId xmlns:a16="http://schemas.microsoft.com/office/drawing/2014/main" id="{B77A2872-490A-4D30-AE97-C77294037C7D}"/>
              </a:ext>
            </a:extLst>
          </p:cNvPr>
          <p:cNvPicPr>
            <a:picLocks noChangeAspect="1"/>
          </p:cNvPicPr>
          <p:nvPr/>
        </p:nvPicPr>
        <p:blipFill>
          <a:blip r:embed="rId3"/>
          <a:stretch>
            <a:fillRect/>
          </a:stretch>
        </p:blipFill>
        <p:spPr>
          <a:xfrm>
            <a:off x="4626334" y="1423894"/>
            <a:ext cx="6776362" cy="4894357"/>
          </a:xfrm>
          <a:prstGeom prst="rect">
            <a:avLst/>
          </a:prstGeom>
        </p:spPr>
      </p:pic>
      <p:pic>
        <p:nvPicPr>
          <p:cNvPr id="10" name="Picture 9">
            <a:extLst>
              <a:ext uri="{FF2B5EF4-FFF2-40B4-BE49-F238E27FC236}">
                <a16:creationId xmlns:a16="http://schemas.microsoft.com/office/drawing/2014/main" id="{D87C6630-67FB-49C0-B86C-3604E32FCB20}"/>
              </a:ext>
            </a:extLst>
          </p:cNvPr>
          <p:cNvPicPr>
            <a:picLocks noChangeAspect="1"/>
          </p:cNvPicPr>
          <p:nvPr/>
        </p:nvPicPr>
        <p:blipFill>
          <a:blip r:embed="rId4"/>
          <a:stretch>
            <a:fillRect/>
          </a:stretch>
        </p:blipFill>
        <p:spPr>
          <a:xfrm>
            <a:off x="763904" y="1442944"/>
            <a:ext cx="3248740" cy="2155658"/>
          </a:xfrm>
          <a:prstGeom prst="rect">
            <a:avLst/>
          </a:prstGeom>
        </p:spPr>
      </p:pic>
      <p:pic>
        <p:nvPicPr>
          <p:cNvPr id="12" name="Picture 11" descr="Chart, scatter chart, bubble chart&#10;&#10;Description automatically generated">
            <a:extLst>
              <a:ext uri="{FF2B5EF4-FFF2-40B4-BE49-F238E27FC236}">
                <a16:creationId xmlns:a16="http://schemas.microsoft.com/office/drawing/2014/main" id="{5B698183-7592-4141-9EE0-9B75F1F431A4}"/>
              </a:ext>
            </a:extLst>
          </p:cNvPr>
          <p:cNvPicPr>
            <a:picLocks noChangeAspect="1"/>
          </p:cNvPicPr>
          <p:nvPr/>
        </p:nvPicPr>
        <p:blipFill rotWithShape="1">
          <a:blip r:embed="rId5"/>
          <a:srcRect l="13672" t="13194" r="10970" b="12297"/>
          <a:stretch/>
        </p:blipFill>
        <p:spPr>
          <a:xfrm>
            <a:off x="1143000" y="4324350"/>
            <a:ext cx="2419119" cy="1793876"/>
          </a:xfrm>
          <a:prstGeom prst="rect">
            <a:avLst/>
          </a:prstGeom>
        </p:spPr>
      </p:pic>
      <p:sp>
        <p:nvSpPr>
          <p:cNvPr id="13" name="TextBox 12">
            <a:extLst>
              <a:ext uri="{FF2B5EF4-FFF2-40B4-BE49-F238E27FC236}">
                <a16:creationId xmlns:a16="http://schemas.microsoft.com/office/drawing/2014/main" id="{9E8152C0-F482-4919-AE4F-354F64695B6B}"/>
              </a:ext>
            </a:extLst>
          </p:cNvPr>
          <p:cNvSpPr txBox="1"/>
          <p:nvPr/>
        </p:nvSpPr>
        <p:spPr>
          <a:xfrm>
            <a:off x="1907261" y="4117293"/>
            <a:ext cx="962025" cy="246221"/>
          </a:xfrm>
          <a:prstGeom prst="rect">
            <a:avLst/>
          </a:prstGeom>
          <a:noFill/>
        </p:spPr>
        <p:txBody>
          <a:bodyPr wrap="square" rtlCol="0">
            <a:spAutoFit/>
          </a:bodyPr>
          <a:lstStyle/>
          <a:p>
            <a:r>
              <a:rPr lang="en-GB" sz="1000" dirty="0">
                <a:latin typeface="Constantia" panose="02030602050306030303" pitchFamily="18" charset="0"/>
              </a:rPr>
              <a:t>GMM ratio</a:t>
            </a:r>
          </a:p>
        </p:txBody>
      </p:sp>
      <p:sp>
        <p:nvSpPr>
          <p:cNvPr id="14" name="Rectangle 13">
            <a:extLst>
              <a:ext uri="{FF2B5EF4-FFF2-40B4-BE49-F238E27FC236}">
                <a16:creationId xmlns:a16="http://schemas.microsoft.com/office/drawing/2014/main" id="{3516BE4D-4332-4397-8307-2BF2EA812FB7}"/>
              </a:ext>
            </a:extLst>
          </p:cNvPr>
          <p:cNvSpPr/>
          <p:nvPr/>
        </p:nvSpPr>
        <p:spPr>
          <a:xfrm>
            <a:off x="1143000" y="4113785"/>
            <a:ext cx="2419119" cy="200444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5995921"/>
      </p:ext>
    </p:extLst>
  </p:cSld>
  <p:clrMapOvr>
    <a:masterClrMapping/>
  </p:clrMapOvr>
  <mc:AlternateContent xmlns:mc="http://schemas.openxmlformats.org/markup-compatibility/2006">
    <mc:Choice xmlns:p14="http://schemas.microsoft.com/office/powerpoint/2010/main" Requires="p14">
      <p:transition spd="slow" p14:dur="2000" advTm="45509"/>
    </mc:Choice>
    <mc:Fallback>
      <p:transition spd="slow" advTm="455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ABFF9DA-2577-3447-9DFE-17137E505E19}" type="slidenum">
              <a:rPr lang="en-US" smtClean="0"/>
              <a:t>8</a:t>
            </a:fld>
            <a:endParaRPr lang="en-US"/>
          </a:p>
        </p:txBody>
      </p:sp>
      <p:sp>
        <p:nvSpPr>
          <p:cNvPr id="5" name="Title 1"/>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EVALUATION (I) - EMBEDDINGS</a:t>
            </a:r>
            <a:endParaRPr lang="en-US" sz="2400" b="1" dirty="0">
              <a:solidFill>
                <a:srgbClr val="800000"/>
              </a:solidFill>
              <a:latin typeface="Constantia"/>
              <a:cs typeface="Constantia"/>
            </a:endParaRPr>
          </a:p>
        </p:txBody>
      </p:sp>
      <p:pic>
        <p:nvPicPr>
          <p:cNvPr id="8" name="Picture 7" descr="A picture containing diagram&#10;&#10;Description automatically generated">
            <a:extLst>
              <a:ext uri="{FF2B5EF4-FFF2-40B4-BE49-F238E27FC236}">
                <a16:creationId xmlns:a16="http://schemas.microsoft.com/office/drawing/2014/main" id="{3F7C8E00-7565-432B-BAE2-937C98C856EE}"/>
              </a:ext>
            </a:extLst>
          </p:cNvPr>
          <p:cNvPicPr>
            <a:picLocks noChangeAspect="1"/>
          </p:cNvPicPr>
          <p:nvPr/>
        </p:nvPicPr>
        <p:blipFill>
          <a:blip r:embed="rId3"/>
          <a:stretch>
            <a:fillRect/>
          </a:stretch>
        </p:blipFill>
        <p:spPr>
          <a:xfrm>
            <a:off x="6662666" y="7125505"/>
            <a:ext cx="4005334" cy="3144813"/>
          </a:xfrm>
          <a:prstGeom prst="rect">
            <a:avLst/>
          </a:prstGeom>
        </p:spPr>
      </p:pic>
      <p:sp>
        <p:nvSpPr>
          <p:cNvPr id="13" name="TextBox 12">
            <a:extLst>
              <a:ext uri="{FF2B5EF4-FFF2-40B4-BE49-F238E27FC236}">
                <a16:creationId xmlns:a16="http://schemas.microsoft.com/office/drawing/2014/main" id="{FFB1A0B4-D0EF-4E5A-A86E-F8B7CE293433}"/>
              </a:ext>
            </a:extLst>
          </p:cNvPr>
          <p:cNvSpPr txBox="1"/>
          <p:nvPr/>
        </p:nvSpPr>
        <p:spPr>
          <a:xfrm>
            <a:off x="3367314" y="1209297"/>
            <a:ext cx="5504651" cy="461665"/>
          </a:xfrm>
          <a:prstGeom prst="rect">
            <a:avLst/>
          </a:prstGeom>
          <a:noFill/>
        </p:spPr>
        <p:txBody>
          <a:bodyPr wrap="square" rtlCol="0">
            <a:spAutoFit/>
          </a:bodyPr>
          <a:lstStyle/>
          <a:p>
            <a:pPr algn="just"/>
            <a:r>
              <a:rPr lang="en-GB" sz="1200" dirty="0">
                <a:latin typeface="Constantia"/>
                <a:cs typeface="Times New Roman"/>
              </a:rPr>
              <a:t>Allows easy and complete </a:t>
            </a:r>
            <a:r>
              <a:rPr lang="en-GB" sz="1200" b="1" dirty="0">
                <a:latin typeface="Constantia"/>
                <a:cs typeface="Times New Roman"/>
              </a:rPr>
              <a:t>visualisation</a:t>
            </a:r>
            <a:r>
              <a:rPr lang="en-GB" sz="1200" dirty="0">
                <a:latin typeface="Constantia"/>
                <a:cs typeface="Times New Roman"/>
              </a:rPr>
              <a:t> of all the patients over the latent space.</a:t>
            </a:r>
          </a:p>
          <a:p>
            <a:pPr algn="just"/>
            <a:endParaRPr lang="en-GB" sz="1200" dirty="0">
              <a:latin typeface="Constantia" panose="02030602050306030303" pitchFamily="18" charset="0"/>
            </a:endParaRPr>
          </a:p>
        </p:txBody>
      </p:sp>
      <p:grpSp>
        <p:nvGrpSpPr>
          <p:cNvPr id="7" name="Group 6">
            <a:extLst>
              <a:ext uri="{FF2B5EF4-FFF2-40B4-BE49-F238E27FC236}">
                <a16:creationId xmlns:a16="http://schemas.microsoft.com/office/drawing/2014/main" id="{4F65AE05-22C5-4669-A801-6B3A6CB6505C}"/>
              </a:ext>
            </a:extLst>
          </p:cNvPr>
          <p:cNvGrpSpPr/>
          <p:nvPr/>
        </p:nvGrpSpPr>
        <p:grpSpPr>
          <a:xfrm>
            <a:off x="6028741" y="2184688"/>
            <a:ext cx="4182059" cy="3840282"/>
            <a:chOff x="6028741" y="1798608"/>
            <a:chExt cx="4182059" cy="3840282"/>
          </a:xfrm>
        </p:grpSpPr>
        <p:pic>
          <p:nvPicPr>
            <p:cNvPr id="6" name="Picture 5" descr="Chart, scatter chart&#10;&#10;Description automatically generated">
              <a:extLst>
                <a:ext uri="{FF2B5EF4-FFF2-40B4-BE49-F238E27FC236}">
                  <a16:creationId xmlns:a16="http://schemas.microsoft.com/office/drawing/2014/main" id="{A66238F8-1BF2-43ED-8EF3-B54AC6910D26}"/>
                </a:ext>
              </a:extLst>
            </p:cNvPr>
            <p:cNvPicPr>
              <a:picLocks noChangeAspect="1"/>
            </p:cNvPicPr>
            <p:nvPr/>
          </p:nvPicPr>
          <p:blipFill>
            <a:blip r:embed="rId4"/>
            <a:stretch>
              <a:fillRect/>
            </a:stretch>
          </p:blipFill>
          <p:spPr>
            <a:xfrm>
              <a:off x="6028741" y="1798608"/>
              <a:ext cx="4182059" cy="3448531"/>
            </a:xfrm>
            <a:prstGeom prst="rect">
              <a:avLst/>
            </a:prstGeom>
          </p:spPr>
        </p:pic>
        <p:sp>
          <p:nvSpPr>
            <p:cNvPr id="15" name="TextBox 14">
              <a:extLst>
                <a:ext uri="{FF2B5EF4-FFF2-40B4-BE49-F238E27FC236}">
                  <a16:creationId xmlns:a16="http://schemas.microsoft.com/office/drawing/2014/main" id="{A17ACAEA-C8C5-4D81-8D4F-D9550BA1A53A}"/>
                </a:ext>
              </a:extLst>
            </p:cNvPr>
            <p:cNvSpPr txBox="1"/>
            <p:nvPr/>
          </p:nvSpPr>
          <p:spPr>
            <a:xfrm>
              <a:off x="6400800" y="4992559"/>
              <a:ext cx="3590090" cy="646331"/>
            </a:xfrm>
            <a:prstGeom prst="rect">
              <a:avLst/>
            </a:prstGeom>
            <a:noFill/>
          </p:spPr>
          <p:txBody>
            <a:bodyPr wrap="square" rtlCol="0">
              <a:spAutoFit/>
            </a:bodyPr>
            <a:lstStyle/>
            <a:p>
              <a:pPr algn="just"/>
              <a:r>
                <a:rPr lang="en-GB" sz="1200" b="1" dirty="0">
                  <a:latin typeface="Constantia" panose="02030602050306030303" pitchFamily="18" charset="0"/>
                </a:rPr>
                <a:t>Figure 2. Latent space: embeddings. </a:t>
              </a:r>
              <a:r>
                <a:rPr lang="en-GB" sz="1200" dirty="0">
                  <a:latin typeface="Constantia" panose="02030602050306030303" pitchFamily="18" charset="0"/>
                </a:rPr>
                <a:t>The worst patient status for all the patients has been projected into the latent space with the shock phenotype.</a:t>
              </a:r>
            </a:p>
          </p:txBody>
        </p:sp>
      </p:grpSp>
      <p:pic>
        <p:nvPicPr>
          <p:cNvPr id="25" name="Picture 24" descr="Chart, scatter chart&#10;&#10;Description automatically generated">
            <a:extLst>
              <a:ext uri="{FF2B5EF4-FFF2-40B4-BE49-F238E27FC236}">
                <a16:creationId xmlns:a16="http://schemas.microsoft.com/office/drawing/2014/main" id="{F33BFB2B-A98B-48A5-9B24-662995598A84}"/>
              </a:ext>
            </a:extLst>
          </p:cNvPr>
          <p:cNvPicPr>
            <a:picLocks/>
          </p:cNvPicPr>
          <p:nvPr/>
        </p:nvPicPr>
        <p:blipFill rotWithShape="1">
          <a:blip r:embed="rId4"/>
          <a:srcRect l="4517" t="7558" r="7852" b="10841"/>
          <a:stretch/>
        </p:blipFill>
        <p:spPr>
          <a:xfrm>
            <a:off x="10995406" y="1215035"/>
            <a:ext cx="882000" cy="828000"/>
          </a:xfrm>
          <a:prstGeom prst="rect">
            <a:avLst/>
          </a:prstGeom>
        </p:spPr>
      </p:pic>
      <p:grpSp>
        <p:nvGrpSpPr>
          <p:cNvPr id="14" name="Group 13">
            <a:extLst>
              <a:ext uri="{FF2B5EF4-FFF2-40B4-BE49-F238E27FC236}">
                <a16:creationId xmlns:a16="http://schemas.microsoft.com/office/drawing/2014/main" id="{E17E9838-0CD6-4D35-8AF1-E87B6E12AFCC}"/>
              </a:ext>
            </a:extLst>
          </p:cNvPr>
          <p:cNvGrpSpPr/>
          <p:nvPr/>
        </p:nvGrpSpPr>
        <p:grpSpPr>
          <a:xfrm>
            <a:off x="1492033" y="2613368"/>
            <a:ext cx="4150182" cy="3412748"/>
            <a:chOff x="1492033" y="2613368"/>
            <a:chExt cx="4150182" cy="3412748"/>
          </a:xfrm>
        </p:grpSpPr>
        <p:sp>
          <p:nvSpPr>
            <p:cNvPr id="16" name="TextBox 15">
              <a:extLst>
                <a:ext uri="{FF2B5EF4-FFF2-40B4-BE49-F238E27FC236}">
                  <a16:creationId xmlns:a16="http://schemas.microsoft.com/office/drawing/2014/main" id="{43ABD28C-D428-4892-8B1C-B9FC3F01C9AA}"/>
                </a:ext>
              </a:extLst>
            </p:cNvPr>
            <p:cNvSpPr txBox="1"/>
            <p:nvPr/>
          </p:nvSpPr>
          <p:spPr>
            <a:xfrm>
              <a:off x="1492033" y="5379785"/>
              <a:ext cx="4150182" cy="646331"/>
            </a:xfrm>
            <a:prstGeom prst="rect">
              <a:avLst/>
            </a:prstGeom>
            <a:noFill/>
          </p:spPr>
          <p:txBody>
            <a:bodyPr wrap="square" rtlCol="0">
              <a:spAutoFit/>
            </a:body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17" name="Picture 16" descr="Diagram, schematic&#10;&#10;Description automatically generated">
              <a:extLst>
                <a:ext uri="{FF2B5EF4-FFF2-40B4-BE49-F238E27FC236}">
                  <a16:creationId xmlns:a16="http://schemas.microsoft.com/office/drawing/2014/main" id="{BAC5E91D-D95B-4676-A034-7727C020A252}"/>
                </a:ext>
              </a:extLst>
            </p:cNvPr>
            <p:cNvPicPr>
              <a:picLocks noChangeAspect="1"/>
            </p:cNvPicPr>
            <p:nvPr/>
          </p:nvPicPr>
          <p:blipFill>
            <a:blip r:embed="rId5"/>
            <a:stretch>
              <a:fillRect/>
            </a:stretch>
          </p:blipFill>
          <p:spPr>
            <a:xfrm>
              <a:off x="1492034" y="2613368"/>
              <a:ext cx="4150181" cy="2824211"/>
            </a:xfrm>
            <a:prstGeom prst="rect">
              <a:avLst/>
            </a:prstGeom>
          </p:spPr>
        </p:pic>
      </p:grpSp>
    </p:spTree>
    <p:extLst>
      <p:ext uri="{BB962C8B-B14F-4D97-AF65-F5344CB8AC3E}">
        <p14:creationId xmlns:p14="http://schemas.microsoft.com/office/powerpoint/2010/main" val="3437663543"/>
      </p:ext>
    </p:extLst>
  </p:cSld>
  <p:clrMapOvr>
    <a:masterClrMapping/>
  </p:clrMapOvr>
  <mc:AlternateContent xmlns:mc="http://schemas.openxmlformats.org/markup-compatibility/2006" xmlns:p14="http://schemas.microsoft.com/office/powerpoint/2010/main">
    <mc:Choice Requires="p14">
      <p:transition spd="slow" p14:dur="2000" advTm="45509"/>
    </mc:Choice>
    <mc:Fallback xmlns="">
      <p:transition spd="slow" advTm="4550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ABFF9DA-2577-3447-9DFE-17137E505E19}" type="slidenum">
              <a:rPr lang="en-US" smtClean="0"/>
              <a:t>9</a:t>
            </a:fld>
            <a:endParaRPr lang="en-US"/>
          </a:p>
        </p:txBody>
      </p:sp>
      <p:sp>
        <p:nvSpPr>
          <p:cNvPr id="5" name="Title 1"/>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EVALUATION (II) - FEATURES</a:t>
            </a:r>
            <a:endParaRPr lang="en-US" sz="2400" b="1" dirty="0">
              <a:solidFill>
                <a:srgbClr val="800000"/>
              </a:solidFill>
              <a:latin typeface="Constantia"/>
              <a:cs typeface="Constantia"/>
            </a:endParaRPr>
          </a:p>
        </p:txBody>
      </p:sp>
      <p:sp>
        <p:nvSpPr>
          <p:cNvPr id="13" name="TextBox 12">
            <a:extLst>
              <a:ext uri="{FF2B5EF4-FFF2-40B4-BE49-F238E27FC236}">
                <a16:creationId xmlns:a16="http://schemas.microsoft.com/office/drawing/2014/main" id="{FFB1A0B4-D0EF-4E5A-A86E-F8B7CE293433}"/>
              </a:ext>
            </a:extLst>
          </p:cNvPr>
          <p:cNvSpPr txBox="1"/>
          <p:nvPr/>
        </p:nvSpPr>
        <p:spPr>
          <a:xfrm>
            <a:off x="3482593" y="1209297"/>
            <a:ext cx="5389372" cy="830997"/>
          </a:xfrm>
          <a:prstGeom prst="rect">
            <a:avLst/>
          </a:prstGeom>
          <a:noFill/>
        </p:spPr>
        <p:txBody>
          <a:bodyPr wrap="square" rtlCol="0">
            <a:spAutoFit/>
          </a:bodyPr>
          <a:lstStyle/>
          <a:p>
            <a:pPr algn="just"/>
            <a:r>
              <a:rPr lang="en-GB" sz="1200" b="1" dirty="0">
                <a:latin typeface="Constantia"/>
                <a:cs typeface="Times New Roman"/>
              </a:rPr>
              <a:t>Aligns</a:t>
            </a:r>
            <a:r>
              <a:rPr lang="en-GB" sz="1200" dirty="0">
                <a:latin typeface="Constantia"/>
                <a:cs typeface="Times New Roman"/>
              </a:rPr>
              <a:t> with established </a:t>
            </a:r>
            <a:r>
              <a:rPr lang="en-GB" sz="1200" b="1" dirty="0">
                <a:latin typeface="Constantia"/>
                <a:cs typeface="Times New Roman"/>
              </a:rPr>
              <a:t>characteristics of disease progression </a:t>
            </a:r>
            <a:r>
              <a:rPr lang="en-GB" sz="1200" dirty="0">
                <a:latin typeface="Constantia"/>
                <a:cs typeface="Times New Roman"/>
              </a:rPr>
              <a:t>such as increase in haematocrit levels, decrease in platelet levels and decrease in body temperature from febrile to critical phase.</a:t>
            </a:r>
          </a:p>
          <a:p>
            <a:pPr algn="just"/>
            <a:endParaRPr lang="en-GB" sz="1200" dirty="0">
              <a:latin typeface="Constantia" panose="02030602050306030303" pitchFamily="18" charset="0"/>
            </a:endParaRPr>
          </a:p>
        </p:txBody>
      </p:sp>
      <p:grpSp>
        <p:nvGrpSpPr>
          <p:cNvPr id="9" name="Group 8">
            <a:extLst>
              <a:ext uri="{FF2B5EF4-FFF2-40B4-BE49-F238E27FC236}">
                <a16:creationId xmlns:a16="http://schemas.microsoft.com/office/drawing/2014/main" id="{7E66360B-9ADD-4B6E-9815-DB07EA2E7B18}"/>
              </a:ext>
            </a:extLst>
          </p:cNvPr>
          <p:cNvGrpSpPr/>
          <p:nvPr/>
        </p:nvGrpSpPr>
        <p:grpSpPr>
          <a:xfrm>
            <a:off x="5929962" y="2351021"/>
            <a:ext cx="4624883" cy="3684109"/>
            <a:chOff x="5929962" y="1954781"/>
            <a:chExt cx="4624883" cy="3684109"/>
          </a:xfrm>
        </p:grpSpPr>
        <p:sp>
          <p:nvSpPr>
            <p:cNvPr id="15" name="TextBox 14">
              <a:extLst>
                <a:ext uri="{FF2B5EF4-FFF2-40B4-BE49-F238E27FC236}">
                  <a16:creationId xmlns:a16="http://schemas.microsoft.com/office/drawing/2014/main" id="{A17ACAEA-C8C5-4D81-8D4F-D9550BA1A53A}"/>
                </a:ext>
              </a:extLst>
            </p:cNvPr>
            <p:cNvSpPr txBox="1"/>
            <p:nvPr/>
          </p:nvSpPr>
          <p:spPr>
            <a:xfrm>
              <a:off x="5985556" y="4992559"/>
              <a:ext cx="4531894" cy="646331"/>
            </a:xfrm>
            <a:prstGeom prst="rect">
              <a:avLst/>
            </a:prstGeom>
            <a:noFill/>
          </p:spPr>
          <p:txBody>
            <a:bodyPr wrap="square" rtlCol="0">
              <a:spAutoFit/>
            </a:bodyPr>
            <a:lstStyle/>
            <a:p>
              <a:pPr algn="just"/>
              <a:r>
                <a:rPr lang="en-GB" sz="1200" b="1" dirty="0">
                  <a:latin typeface="Constantia" panose="02030602050306030303" pitchFamily="18" charset="0"/>
                </a:rPr>
                <a:t>Figure 3. Latent space description: Features. </a:t>
              </a:r>
              <a:r>
                <a:rPr lang="en-GB" sz="1200" dirty="0">
                  <a:latin typeface="Constantia" panose="02030602050306030303" pitchFamily="18" charset="0"/>
                </a:rPr>
                <a:t>The graphs represent the density distribution using hexagonal binning over the latent space.</a:t>
              </a:r>
            </a:p>
          </p:txBody>
        </p:sp>
        <p:pic>
          <p:nvPicPr>
            <p:cNvPr id="7" name="Picture 6" descr="Shape&#10;&#10;Description automatically generated">
              <a:extLst>
                <a:ext uri="{FF2B5EF4-FFF2-40B4-BE49-F238E27FC236}">
                  <a16:creationId xmlns:a16="http://schemas.microsoft.com/office/drawing/2014/main" id="{7D00CD32-44BE-4443-89B9-492703DBC716}"/>
                </a:ext>
              </a:extLst>
            </p:cNvPr>
            <p:cNvPicPr>
              <a:picLocks noChangeAspect="1"/>
            </p:cNvPicPr>
            <p:nvPr/>
          </p:nvPicPr>
          <p:blipFill>
            <a:blip r:embed="rId3"/>
            <a:stretch>
              <a:fillRect/>
            </a:stretch>
          </p:blipFill>
          <p:spPr>
            <a:xfrm>
              <a:off x="5929962" y="1954781"/>
              <a:ext cx="4624883" cy="3110397"/>
            </a:xfrm>
            <a:prstGeom prst="rect">
              <a:avLst/>
            </a:prstGeom>
          </p:spPr>
        </p:pic>
      </p:grpSp>
      <p:pic>
        <p:nvPicPr>
          <p:cNvPr id="23" name="Picture 22" descr="Chart, shape&#10;&#10;Description automatically generated">
            <a:extLst>
              <a:ext uri="{FF2B5EF4-FFF2-40B4-BE49-F238E27FC236}">
                <a16:creationId xmlns:a16="http://schemas.microsoft.com/office/drawing/2014/main" id="{AF0076A1-E530-477B-BCDE-37301674E72A}"/>
              </a:ext>
            </a:extLst>
          </p:cNvPr>
          <p:cNvPicPr>
            <a:picLocks noChangeAspect="1"/>
          </p:cNvPicPr>
          <p:nvPr/>
        </p:nvPicPr>
        <p:blipFill rotWithShape="1">
          <a:blip r:embed="rId4"/>
          <a:srcRect l="6699" t="4399"/>
          <a:stretch/>
        </p:blipFill>
        <p:spPr>
          <a:xfrm>
            <a:off x="11001757" y="2172668"/>
            <a:ext cx="900419" cy="928471"/>
          </a:xfrm>
          <a:prstGeom prst="rect">
            <a:avLst/>
          </a:prstGeom>
        </p:spPr>
      </p:pic>
      <p:pic>
        <p:nvPicPr>
          <p:cNvPr id="24" name="Picture 23" descr="Chart, scatter chart&#10;&#10;Description automatically generated">
            <a:extLst>
              <a:ext uri="{FF2B5EF4-FFF2-40B4-BE49-F238E27FC236}">
                <a16:creationId xmlns:a16="http://schemas.microsoft.com/office/drawing/2014/main" id="{152D864E-C79E-4DE8-870C-7A229C808085}"/>
              </a:ext>
            </a:extLst>
          </p:cNvPr>
          <p:cNvPicPr>
            <a:picLocks/>
          </p:cNvPicPr>
          <p:nvPr/>
        </p:nvPicPr>
        <p:blipFill rotWithShape="1">
          <a:blip r:embed="rId5"/>
          <a:srcRect l="4517" t="7558" r="7852" b="10841"/>
          <a:stretch/>
        </p:blipFill>
        <p:spPr>
          <a:xfrm>
            <a:off x="10995406" y="1215035"/>
            <a:ext cx="882000" cy="828000"/>
          </a:xfrm>
          <a:prstGeom prst="rect">
            <a:avLst/>
          </a:prstGeom>
        </p:spPr>
      </p:pic>
      <p:grpSp>
        <p:nvGrpSpPr>
          <p:cNvPr id="14" name="Group 13">
            <a:extLst>
              <a:ext uri="{FF2B5EF4-FFF2-40B4-BE49-F238E27FC236}">
                <a16:creationId xmlns:a16="http://schemas.microsoft.com/office/drawing/2014/main" id="{3031518C-79E9-4C42-B49E-55F570579A3E}"/>
              </a:ext>
            </a:extLst>
          </p:cNvPr>
          <p:cNvGrpSpPr/>
          <p:nvPr/>
        </p:nvGrpSpPr>
        <p:grpSpPr>
          <a:xfrm>
            <a:off x="1492033" y="2613368"/>
            <a:ext cx="4150182" cy="3412748"/>
            <a:chOff x="1492033" y="2613368"/>
            <a:chExt cx="4150182" cy="3412748"/>
          </a:xfrm>
        </p:grpSpPr>
        <p:sp>
          <p:nvSpPr>
            <p:cNvPr id="16" name="TextBox 15">
              <a:extLst>
                <a:ext uri="{FF2B5EF4-FFF2-40B4-BE49-F238E27FC236}">
                  <a16:creationId xmlns:a16="http://schemas.microsoft.com/office/drawing/2014/main" id="{008E9904-4638-4A48-BE82-7FD664DF2434}"/>
                </a:ext>
              </a:extLst>
            </p:cNvPr>
            <p:cNvSpPr txBox="1"/>
            <p:nvPr/>
          </p:nvSpPr>
          <p:spPr>
            <a:xfrm>
              <a:off x="1492033" y="5379785"/>
              <a:ext cx="4150182" cy="646331"/>
            </a:xfrm>
            <a:prstGeom prst="rect">
              <a:avLst/>
            </a:prstGeom>
            <a:noFill/>
          </p:spPr>
          <p:txBody>
            <a:bodyPr wrap="square" rtlCol="0">
              <a:spAutoFit/>
            </a:body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17" name="Picture 16" descr="Diagram, schematic&#10;&#10;Description automatically generated">
              <a:extLst>
                <a:ext uri="{FF2B5EF4-FFF2-40B4-BE49-F238E27FC236}">
                  <a16:creationId xmlns:a16="http://schemas.microsoft.com/office/drawing/2014/main" id="{749BCE64-2C42-4E2C-AEC4-BAA75A9E8E5D}"/>
                </a:ext>
              </a:extLst>
            </p:cNvPr>
            <p:cNvPicPr>
              <a:picLocks noChangeAspect="1"/>
            </p:cNvPicPr>
            <p:nvPr/>
          </p:nvPicPr>
          <p:blipFill>
            <a:blip r:embed="rId6"/>
            <a:stretch>
              <a:fillRect/>
            </a:stretch>
          </p:blipFill>
          <p:spPr>
            <a:xfrm>
              <a:off x="1492034" y="2613368"/>
              <a:ext cx="4150181" cy="2824211"/>
            </a:xfrm>
            <a:prstGeom prst="rect">
              <a:avLst/>
            </a:prstGeom>
          </p:spPr>
        </p:pic>
      </p:grpSp>
    </p:spTree>
    <p:extLst>
      <p:ext uri="{BB962C8B-B14F-4D97-AF65-F5344CB8AC3E}">
        <p14:creationId xmlns:p14="http://schemas.microsoft.com/office/powerpoint/2010/main" val="4033854623"/>
      </p:ext>
    </p:extLst>
  </p:cSld>
  <p:clrMapOvr>
    <a:masterClrMapping/>
  </p:clrMapOvr>
  <mc:AlternateContent xmlns:mc="http://schemas.openxmlformats.org/markup-compatibility/2006" xmlns:p14="http://schemas.microsoft.com/office/powerpoint/2010/main">
    <mc:Choice Requires="p14">
      <p:transition spd="slow" p14:dur="2000" advTm="45509"/>
    </mc:Choice>
    <mc:Fallback xmlns="">
      <p:transition spd="slow" advTm="45509"/>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3395</TotalTime>
  <Words>2103</Words>
  <Application>Microsoft Office PowerPoint</Application>
  <PresentationFormat>Widescreen</PresentationFormat>
  <Paragraphs>249</Paragraphs>
  <Slides>19</Slides>
  <Notes>19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Constantia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Hernandez Perez, Bernard A</dc:creator>
  <cp:lastModifiedBy>Hernandez Perez, Bernard A</cp:lastModifiedBy>
  <cp:revision>203</cp:revision>
  <dcterms:created xsi:type="dcterms:W3CDTF">2020-08-28T13:35:29Z</dcterms:created>
  <dcterms:modified xsi:type="dcterms:W3CDTF">2022-04-21T13:40:53Z</dcterms:modified>
</cp:coreProperties>
</file>